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383" r:id="rId4"/>
    <p:sldId id="260" r:id="rId5"/>
    <p:sldId id="384" r:id="rId6"/>
    <p:sldId id="375" r:id="rId7"/>
    <p:sldId id="376" r:id="rId8"/>
    <p:sldId id="373" r:id="rId9"/>
    <p:sldId id="378" r:id="rId10"/>
    <p:sldId id="379" r:id="rId11"/>
    <p:sldId id="380" r:id="rId12"/>
    <p:sldId id="381" r:id="rId13"/>
    <p:sldId id="382" r:id="rId14"/>
  </p:sldIdLst>
  <p:sldSz cx="12192000" cy="6858000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FA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D9E69A-15ED-4960-B7FC-6C79474AE9CD}" v="141" dt="2024-08-07T14:37:16.2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13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1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lone Anaïs" userId="d3ecdf07-6a00-4779-a6b2-4fda33bdab6a" providerId="ADAL" clId="{3ED9E69A-15ED-4960-B7FC-6C79474AE9CD}"/>
    <pc:docChg chg="undo redo custSel addSld delSld modSld sldOrd">
      <pc:chgData name="Vallone Anaïs" userId="d3ecdf07-6a00-4779-a6b2-4fda33bdab6a" providerId="ADAL" clId="{3ED9E69A-15ED-4960-B7FC-6C79474AE9CD}" dt="2024-08-07T14:40:17.962" v="6814" actId="1076"/>
      <pc:docMkLst>
        <pc:docMk/>
      </pc:docMkLst>
      <pc:sldChg chg="addSp modSp new mod">
        <pc:chgData name="Vallone Anaïs" userId="d3ecdf07-6a00-4779-a6b2-4fda33bdab6a" providerId="ADAL" clId="{3ED9E69A-15ED-4960-B7FC-6C79474AE9CD}" dt="2024-07-31T13:13:34.196" v="1057" actId="14100"/>
        <pc:sldMkLst>
          <pc:docMk/>
          <pc:sldMk cId="2452386633" sldId="256"/>
        </pc:sldMkLst>
        <pc:spChg chg="mod">
          <ac:chgData name="Vallone Anaïs" userId="d3ecdf07-6a00-4779-a6b2-4fda33bdab6a" providerId="ADAL" clId="{3ED9E69A-15ED-4960-B7FC-6C79474AE9CD}" dt="2024-07-31T13:12:26.195" v="1013" actId="2711"/>
          <ac:spMkLst>
            <pc:docMk/>
            <pc:sldMk cId="2452386633" sldId="256"/>
            <ac:spMk id="2" creationId="{EAD3FEFA-D77A-326A-0099-A2D081CA647F}"/>
          </ac:spMkLst>
        </pc:spChg>
        <pc:spChg chg="mod">
          <ac:chgData name="Vallone Anaïs" userId="d3ecdf07-6a00-4779-a6b2-4fda33bdab6a" providerId="ADAL" clId="{3ED9E69A-15ED-4960-B7FC-6C79474AE9CD}" dt="2024-07-31T13:12:38.925" v="1015" actId="2711"/>
          <ac:spMkLst>
            <pc:docMk/>
            <pc:sldMk cId="2452386633" sldId="256"/>
            <ac:spMk id="3" creationId="{0897C342-E86B-D84F-CA75-32EF5162DEA1}"/>
          </ac:spMkLst>
        </pc:spChg>
        <pc:spChg chg="add mod">
          <ac:chgData name="Vallone Anaïs" userId="d3ecdf07-6a00-4779-a6b2-4fda33bdab6a" providerId="ADAL" clId="{3ED9E69A-15ED-4960-B7FC-6C79474AE9CD}" dt="2024-07-31T13:13:34.196" v="1057" actId="14100"/>
          <ac:spMkLst>
            <pc:docMk/>
            <pc:sldMk cId="2452386633" sldId="256"/>
            <ac:spMk id="4" creationId="{AD121DF4-245B-B2B6-D0BE-38D1385F33A7}"/>
          </ac:spMkLst>
        </pc:spChg>
        <pc:spChg chg="add mod">
          <ac:chgData name="Vallone Anaïs" userId="d3ecdf07-6a00-4779-a6b2-4fda33bdab6a" providerId="ADAL" clId="{3ED9E69A-15ED-4960-B7FC-6C79474AE9CD}" dt="2024-07-31T13:13:15.576" v="1053" actId="1076"/>
          <ac:spMkLst>
            <pc:docMk/>
            <pc:sldMk cId="2452386633" sldId="256"/>
            <ac:spMk id="5" creationId="{B343F05C-3FA9-B9FA-909F-0820015B0822}"/>
          </ac:spMkLst>
        </pc:spChg>
      </pc:sldChg>
      <pc:sldChg chg="addSp delSp modSp new mod">
        <pc:chgData name="Vallone Anaïs" userId="d3ecdf07-6a00-4779-a6b2-4fda33bdab6a" providerId="ADAL" clId="{3ED9E69A-15ED-4960-B7FC-6C79474AE9CD}" dt="2024-07-31T13:19:45.659" v="1105" actId="1076"/>
        <pc:sldMkLst>
          <pc:docMk/>
          <pc:sldMk cId="2208717831" sldId="257"/>
        </pc:sldMkLst>
        <pc:spChg chg="mod">
          <ac:chgData name="Vallone Anaïs" userId="d3ecdf07-6a00-4779-a6b2-4fda33bdab6a" providerId="ADAL" clId="{3ED9E69A-15ED-4960-B7FC-6C79474AE9CD}" dt="2024-07-31T13:18:25.240" v="1100" actId="1076"/>
          <ac:spMkLst>
            <pc:docMk/>
            <pc:sldMk cId="2208717831" sldId="257"/>
            <ac:spMk id="2" creationId="{52F2A71E-0B46-BD26-50B9-B75276B449D1}"/>
          </ac:spMkLst>
        </pc:spChg>
        <pc:spChg chg="del">
          <ac:chgData name="Vallone Anaïs" userId="d3ecdf07-6a00-4779-a6b2-4fda33bdab6a" providerId="ADAL" clId="{3ED9E69A-15ED-4960-B7FC-6C79474AE9CD}" dt="2024-07-31T13:18:03.108" v="1096" actId="22"/>
          <ac:spMkLst>
            <pc:docMk/>
            <pc:sldMk cId="2208717831" sldId="257"/>
            <ac:spMk id="3" creationId="{CD0CB1D3-5965-CA3E-5C77-984842009642}"/>
          </ac:spMkLst>
        </pc:spChg>
        <pc:spChg chg="add mod">
          <ac:chgData name="Vallone Anaïs" userId="d3ecdf07-6a00-4779-a6b2-4fda33bdab6a" providerId="ADAL" clId="{3ED9E69A-15ED-4960-B7FC-6C79474AE9CD}" dt="2024-07-31T13:18:54.232" v="1103"/>
          <ac:spMkLst>
            <pc:docMk/>
            <pc:sldMk cId="2208717831" sldId="257"/>
            <ac:spMk id="6" creationId="{11E01D52-3470-81EF-FA00-40ED52A3B43F}"/>
          </ac:spMkLst>
        </pc:spChg>
        <pc:picChg chg="add mod ord">
          <ac:chgData name="Vallone Anaïs" userId="d3ecdf07-6a00-4779-a6b2-4fda33bdab6a" providerId="ADAL" clId="{3ED9E69A-15ED-4960-B7FC-6C79474AE9CD}" dt="2024-07-31T13:19:45.659" v="1105" actId="1076"/>
          <ac:picMkLst>
            <pc:docMk/>
            <pc:sldMk cId="2208717831" sldId="257"/>
            <ac:picMk id="5" creationId="{39E77C30-57BF-401A-D9E2-788785CBC41A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7-31T13:24:23.769" v="1165" actId="1076"/>
        <pc:sldMkLst>
          <pc:docMk/>
          <pc:sldMk cId="4127287890" sldId="258"/>
        </pc:sldMkLst>
        <pc:spChg chg="mod">
          <ac:chgData name="Vallone Anaïs" userId="d3ecdf07-6a00-4779-a6b2-4fda33bdab6a" providerId="ADAL" clId="{3ED9E69A-15ED-4960-B7FC-6C79474AE9CD}" dt="2024-07-31T13:23:47.763" v="1158"/>
          <ac:spMkLst>
            <pc:docMk/>
            <pc:sldMk cId="4127287890" sldId="258"/>
            <ac:spMk id="2" creationId="{52F2A71E-0B46-BD26-50B9-B75276B449D1}"/>
          </ac:spMkLst>
        </pc:spChg>
        <pc:spChg chg="add del mod">
          <ac:chgData name="Vallone Anaïs" userId="d3ecdf07-6a00-4779-a6b2-4fda33bdab6a" providerId="ADAL" clId="{3ED9E69A-15ED-4960-B7FC-6C79474AE9CD}" dt="2024-07-31T13:24:17.139" v="1163"/>
          <ac:spMkLst>
            <pc:docMk/>
            <pc:sldMk cId="4127287890" sldId="258"/>
            <ac:spMk id="4" creationId="{E737BBA0-BD44-A007-C7DD-70B9BDC9888D}"/>
          </ac:spMkLst>
        </pc:spChg>
        <pc:picChg chg="del">
          <ac:chgData name="Vallone Anaïs" userId="d3ecdf07-6a00-4779-a6b2-4fda33bdab6a" providerId="ADAL" clId="{3ED9E69A-15ED-4960-B7FC-6C79474AE9CD}" dt="2024-07-31T13:24:08.810" v="1159" actId="478"/>
          <ac:picMkLst>
            <pc:docMk/>
            <pc:sldMk cId="4127287890" sldId="258"/>
            <ac:picMk id="5" creationId="{39E77C30-57BF-401A-D9E2-788785CBC41A}"/>
          </ac:picMkLst>
        </pc:picChg>
        <pc:picChg chg="add del mod">
          <ac:chgData name="Vallone Anaïs" userId="d3ecdf07-6a00-4779-a6b2-4fda33bdab6a" providerId="ADAL" clId="{3ED9E69A-15ED-4960-B7FC-6C79474AE9CD}" dt="2024-07-31T13:24:15.708" v="1162" actId="21"/>
          <ac:picMkLst>
            <pc:docMk/>
            <pc:sldMk cId="4127287890" sldId="258"/>
            <ac:picMk id="9" creationId="{39FCE451-5AFB-B952-226D-7D7C7AA86359}"/>
          </ac:picMkLst>
        </pc:picChg>
        <pc:picChg chg="add mod">
          <ac:chgData name="Vallone Anaïs" userId="d3ecdf07-6a00-4779-a6b2-4fda33bdab6a" providerId="ADAL" clId="{3ED9E69A-15ED-4960-B7FC-6C79474AE9CD}" dt="2024-07-31T13:24:23.769" v="1165" actId="1076"/>
          <ac:picMkLst>
            <pc:docMk/>
            <pc:sldMk cId="4127287890" sldId="258"/>
            <ac:picMk id="10" creationId="{39FCE451-5AFB-B952-226D-7D7C7AA86359}"/>
          </ac:picMkLst>
        </pc:picChg>
      </pc:sldChg>
      <pc:sldChg chg="addSp delSp modSp add del mod ord">
        <pc:chgData name="Vallone Anaïs" userId="d3ecdf07-6a00-4779-a6b2-4fda33bdab6a" providerId="ADAL" clId="{3ED9E69A-15ED-4960-B7FC-6C79474AE9CD}" dt="2024-07-31T13:37:01.448" v="1451" actId="2696"/>
        <pc:sldMkLst>
          <pc:docMk/>
          <pc:sldMk cId="4007807013" sldId="259"/>
        </pc:sldMkLst>
        <pc:spChg chg="del mod">
          <ac:chgData name="Vallone Anaïs" userId="d3ecdf07-6a00-4779-a6b2-4fda33bdab6a" providerId="ADAL" clId="{3ED9E69A-15ED-4960-B7FC-6C79474AE9CD}" dt="2024-07-31T13:24:46.380" v="1170" actId="478"/>
          <ac:spMkLst>
            <pc:docMk/>
            <pc:sldMk cId="4007807013" sldId="259"/>
            <ac:spMk id="2" creationId="{52F2A71E-0B46-BD26-50B9-B75276B449D1}"/>
          </ac:spMkLst>
        </pc:spChg>
        <pc:spChg chg="add del mod">
          <ac:chgData name="Vallone Anaïs" userId="d3ecdf07-6a00-4779-a6b2-4fda33bdab6a" providerId="ADAL" clId="{3ED9E69A-15ED-4960-B7FC-6C79474AE9CD}" dt="2024-07-31T13:24:48.740" v="1172" actId="478"/>
          <ac:spMkLst>
            <pc:docMk/>
            <pc:sldMk cId="4007807013" sldId="259"/>
            <ac:spMk id="4" creationId="{734E5AE2-26C5-6F92-912E-9C564CF872F0}"/>
          </ac:spMkLst>
        </pc:spChg>
        <pc:spChg chg="add del mod">
          <ac:chgData name="Vallone Anaïs" userId="d3ecdf07-6a00-4779-a6b2-4fda33bdab6a" providerId="ADAL" clId="{3ED9E69A-15ED-4960-B7FC-6C79474AE9CD}" dt="2024-07-31T13:24:49.649" v="1173" actId="478"/>
          <ac:spMkLst>
            <pc:docMk/>
            <pc:sldMk cId="4007807013" sldId="259"/>
            <ac:spMk id="9" creationId="{C62A2121-AE66-1036-F41E-1D2C11C33296}"/>
          </ac:spMkLst>
        </pc:spChg>
        <pc:spChg chg="add mod">
          <ac:chgData name="Vallone Anaïs" userId="d3ecdf07-6a00-4779-a6b2-4fda33bdab6a" providerId="ADAL" clId="{3ED9E69A-15ED-4960-B7FC-6C79474AE9CD}" dt="2024-07-31T13:25:32.980" v="1270" actId="14100"/>
          <ac:spMkLst>
            <pc:docMk/>
            <pc:sldMk cId="4007807013" sldId="259"/>
            <ac:spMk id="10" creationId="{DE5FEE0D-0CE5-F286-E497-DFC104A212D7}"/>
          </ac:spMkLst>
        </pc:spChg>
        <pc:spChg chg="add mod">
          <ac:chgData name="Vallone Anaïs" userId="d3ecdf07-6a00-4779-a6b2-4fda33bdab6a" providerId="ADAL" clId="{3ED9E69A-15ED-4960-B7FC-6C79474AE9CD}" dt="2024-07-31T13:31:14.757" v="1386" actId="1076"/>
          <ac:spMkLst>
            <pc:docMk/>
            <pc:sldMk cId="4007807013" sldId="259"/>
            <ac:spMk id="11" creationId="{0E94D8D3-0033-5D06-53EB-6DF1EAF90FCB}"/>
          </ac:spMkLst>
        </pc:spChg>
        <pc:spChg chg="add mod">
          <ac:chgData name="Vallone Anaïs" userId="d3ecdf07-6a00-4779-a6b2-4fda33bdab6a" providerId="ADAL" clId="{3ED9E69A-15ED-4960-B7FC-6C79474AE9CD}" dt="2024-07-31T13:31:03.066" v="1384" actId="1076"/>
          <ac:spMkLst>
            <pc:docMk/>
            <pc:sldMk cId="4007807013" sldId="259"/>
            <ac:spMk id="14" creationId="{6065F50B-C987-E75A-9D82-1303D31D2BA1}"/>
          </ac:spMkLst>
        </pc:spChg>
        <pc:picChg chg="del">
          <ac:chgData name="Vallone Anaïs" userId="d3ecdf07-6a00-4779-a6b2-4fda33bdab6a" providerId="ADAL" clId="{3ED9E69A-15ED-4960-B7FC-6C79474AE9CD}" dt="2024-07-31T13:24:47.031" v="1171" actId="478"/>
          <ac:picMkLst>
            <pc:docMk/>
            <pc:sldMk cId="4007807013" sldId="259"/>
            <ac:picMk id="5" creationId="{39E77C30-57BF-401A-D9E2-788785CBC41A}"/>
          </ac:picMkLst>
        </pc:picChg>
        <pc:picChg chg="add mod">
          <ac:chgData name="Vallone Anaïs" userId="d3ecdf07-6a00-4779-a6b2-4fda33bdab6a" providerId="ADAL" clId="{3ED9E69A-15ED-4960-B7FC-6C79474AE9CD}" dt="2024-07-31T13:31:07.409" v="1385" actId="1076"/>
          <ac:picMkLst>
            <pc:docMk/>
            <pc:sldMk cId="4007807013" sldId="259"/>
            <ac:picMk id="12" creationId="{00000000-0008-0000-0000-00000B000000}"/>
          </ac:picMkLst>
        </pc:picChg>
        <pc:picChg chg="add mod">
          <ac:chgData name="Vallone Anaïs" userId="d3ecdf07-6a00-4779-a6b2-4fda33bdab6a" providerId="ADAL" clId="{3ED9E69A-15ED-4960-B7FC-6C79474AE9CD}" dt="2024-07-31T13:30:19.294" v="1376"/>
          <ac:picMkLst>
            <pc:docMk/>
            <pc:sldMk cId="4007807013" sldId="259"/>
            <ac:picMk id="13" creationId="{00000000-0008-0000-0000-00000B000000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7-31T13:45:45.263" v="1546" actId="20577"/>
        <pc:sldMkLst>
          <pc:docMk/>
          <pc:sldMk cId="2694775508" sldId="260"/>
        </pc:sldMkLst>
        <pc:spChg chg="mod">
          <ac:chgData name="Vallone Anaïs" userId="d3ecdf07-6a00-4779-a6b2-4fda33bdab6a" providerId="ADAL" clId="{3ED9E69A-15ED-4960-B7FC-6C79474AE9CD}" dt="2024-07-31T13:45:24.043" v="1541" actId="1076"/>
          <ac:spMkLst>
            <pc:docMk/>
            <pc:sldMk cId="2694775508" sldId="260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7-31T13:45:45.263" v="1546" actId="20577"/>
          <ac:spMkLst>
            <pc:docMk/>
            <pc:sldMk cId="2694775508" sldId="260"/>
            <ac:spMk id="11" creationId="{0E94D8D3-0033-5D06-53EB-6DF1EAF90FCB}"/>
          </ac:spMkLst>
        </pc:spChg>
        <pc:picChg chg="add del mod modCrop">
          <ac:chgData name="Vallone Anaïs" userId="d3ecdf07-6a00-4779-a6b2-4fda33bdab6a" providerId="ADAL" clId="{3ED9E69A-15ED-4960-B7FC-6C79474AE9CD}" dt="2024-07-31T13:45:06.953" v="1535" actId="478"/>
          <ac:picMkLst>
            <pc:docMk/>
            <pc:sldMk cId="2694775508" sldId="260"/>
            <ac:picMk id="3" creationId="{7CC642D0-118F-3154-1C09-5F66CA97A2C0}"/>
          </ac:picMkLst>
        </pc:picChg>
        <pc:picChg chg="add del mod">
          <ac:chgData name="Vallone Anaïs" userId="d3ecdf07-6a00-4779-a6b2-4fda33bdab6a" providerId="ADAL" clId="{3ED9E69A-15ED-4960-B7FC-6C79474AE9CD}" dt="2024-07-31T13:44:31.573" v="1530" actId="478"/>
          <ac:picMkLst>
            <pc:docMk/>
            <pc:sldMk cId="2694775508" sldId="260"/>
            <ac:picMk id="5" creationId="{29F88623-F1AE-AB30-3ACC-EDE273951D6E}"/>
          </ac:picMkLst>
        </pc:picChg>
        <pc:picChg chg="add mod">
          <ac:chgData name="Vallone Anaïs" userId="d3ecdf07-6a00-4779-a6b2-4fda33bdab6a" providerId="ADAL" clId="{3ED9E69A-15ED-4960-B7FC-6C79474AE9CD}" dt="2024-07-31T13:44:56.813" v="1534" actId="1076"/>
          <ac:picMkLst>
            <pc:docMk/>
            <pc:sldMk cId="2694775508" sldId="260"/>
            <ac:picMk id="9" creationId="{2465D102-1439-DDD2-2772-379A52F53862}"/>
          </ac:picMkLst>
        </pc:picChg>
        <pc:picChg chg="add mod">
          <ac:chgData name="Vallone Anaïs" userId="d3ecdf07-6a00-4779-a6b2-4fda33bdab6a" providerId="ADAL" clId="{3ED9E69A-15ED-4960-B7FC-6C79474AE9CD}" dt="2024-07-31T13:45:18.153" v="1540" actId="14100"/>
          <ac:picMkLst>
            <pc:docMk/>
            <pc:sldMk cId="2694775508" sldId="260"/>
            <ac:picMk id="15" creationId="{30DAA926-381E-226F-C303-D6990FD5E2EA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7-31T13:49:17.751" v="1554" actId="14100"/>
        <pc:sldMkLst>
          <pc:docMk/>
          <pc:sldMk cId="4017549436" sldId="261"/>
        </pc:sldMkLst>
        <pc:spChg chg="mod">
          <ac:chgData name="Vallone Anaïs" userId="d3ecdf07-6a00-4779-a6b2-4fda33bdab6a" providerId="ADAL" clId="{3ED9E69A-15ED-4960-B7FC-6C79474AE9CD}" dt="2024-07-31T13:43:10.423" v="1529" actId="1076"/>
          <ac:spMkLst>
            <pc:docMk/>
            <pc:sldMk cId="4017549436" sldId="261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7-31T13:39:27.491" v="1513" actId="13926"/>
          <ac:spMkLst>
            <pc:docMk/>
            <pc:sldMk cId="4017549436" sldId="261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7-31T13:38:03.581" v="1456" actId="20577"/>
          <ac:spMkLst>
            <pc:docMk/>
            <pc:sldMk cId="4017549436" sldId="261"/>
            <ac:spMk id="14" creationId="{6065F50B-C987-E75A-9D82-1303D31D2BA1}"/>
          </ac:spMkLst>
        </pc:spChg>
        <pc:picChg chg="del">
          <ac:chgData name="Vallone Anaïs" userId="d3ecdf07-6a00-4779-a6b2-4fda33bdab6a" providerId="ADAL" clId="{3ED9E69A-15ED-4960-B7FC-6C79474AE9CD}" dt="2024-07-31T13:40:00.871" v="1514" actId="478"/>
          <ac:picMkLst>
            <pc:docMk/>
            <pc:sldMk cId="4017549436" sldId="261"/>
            <ac:picMk id="3" creationId="{7CC642D0-118F-3154-1C09-5F66CA97A2C0}"/>
          </ac:picMkLst>
        </pc:picChg>
        <pc:picChg chg="add del mod">
          <ac:chgData name="Vallone Anaïs" userId="d3ecdf07-6a00-4779-a6b2-4fda33bdab6a" providerId="ADAL" clId="{3ED9E69A-15ED-4960-B7FC-6C79474AE9CD}" dt="2024-07-31T13:42:07.152" v="1522" actId="478"/>
          <ac:picMkLst>
            <pc:docMk/>
            <pc:sldMk cId="4017549436" sldId="261"/>
            <ac:picMk id="4" creationId="{0E7BCB5B-0D10-0CDB-0D37-F765A1569C53}"/>
          </ac:picMkLst>
        </pc:picChg>
        <pc:picChg chg="del">
          <ac:chgData name="Vallone Anaïs" userId="d3ecdf07-6a00-4779-a6b2-4fda33bdab6a" providerId="ADAL" clId="{3ED9E69A-15ED-4960-B7FC-6C79474AE9CD}" dt="2024-07-31T13:41:56.342" v="1518" actId="478"/>
          <ac:picMkLst>
            <pc:docMk/>
            <pc:sldMk cId="4017549436" sldId="261"/>
            <ac:picMk id="5" creationId="{29F88623-F1AE-AB30-3ACC-EDE273951D6E}"/>
          </ac:picMkLst>
        </pc:picChg>
        <pc:picChg chg="add mod">
          <ac:chgData name="Vallone Anaïs" userId="d3ecdf07-6a00-4779-a6b2-4fda33bdab6a" providerId="ADAL" clId="{3ED9E69A-15ED-4960-B7FC-6C79474AE9CD}" dt="2024-07-31T13:42:04.263" v="1521" actId="1076"/>
          <ac:picMkLst>
            <pc:docMk/>
            <pc:sldMk cId="4017549436" sldId="261"/>
            <ac:picMk id="9" creationId="{B5F4D3FA-3546-AF64-B6DF-687FA09C03BF}"/>
          </ac:picMkLst>
        </pc:picChg>
        <pc:picChg chg="del">
          <ac:chgData name="Vallone Anaïs" userId="d3ecdf07-6a00-4779-a6b2-4fda33bdab6a" providerId="ADAL" clId="{3ED9E69A-15ED-4960-B7FC-6C79474AE9CD}" dt="2024-07-31T13:45:54.683" v="1547" actId="478"/>
          <ac:picMkLst>
            <pc:docMk/>
            <pc:sldMk cId="4017549436" sldId="261"/>
            <ac:picMk id="12" creationId="{00000000-0008-0000-0000-00000B000000}"/>
          </ac:picMkLst>
        </pc:picChg>
        <pc:picChg chg="add del mod">
          <ac:chgData name="Vallone Anaïs" userId="d3ecdf07-6a00-4779-a6b2-4fda33bdab6a" providerId="ADAL" clId="{3ED9E69A-15ED-4960-B7FC-6C79474AE9CD}" dt="2024-07-31T13:49:11.491" v="1551" actId="478"/>
          <ac:picMkLst>
            <pc:docMk/>
            <pc:sldMk cId="4017549436" sldId="261"/>
            <ac:picMk id="15" creationId="{222C8499-E111-0C14-7431-A6686AB9178E}"/>
          </ac:picMkLst>
        </pc:picChg>
        <pc:picChg chg="add mod">
          <ac:chgData name="Vallone Anaïs" userId="d3ecdf07-6a00-4779-a6b2-4fda33bdab6a" providerId="ADAL" clId="{3ED9E69A-15ED-4960-B7FC-6C79474AE9CD}" dt="2024-07-31T13:46:07.123" v="1550" actId="14100"/>
          <ac:picMkLst>
            <pc:docMk/>
            <pc:sldMk cId="4017549436" sldId="261"/>
            <ac:picMk id="16" creationId="{CA5EE294-27DE-DD7B-48BF-E0EC5A47F4B0}"/>
          </ac:picMkLst>
        </pc:picChg>
        <pc:picChg chg="add mod">
          <ac:chgData name="Vallone Anaïs" userId="d3ecdf07-6a00-4779-a6b2-4fda33bdab6a" providerId="ADAL" clId="{3ED9E69A-15ED-4960-B7FC-6C79474AE9CD}" dt="2024-07-31T13:49:17.751" v="1554" actId="14100"/>
          <ac:picMkLst>
            <pc:docMk/>
            <pc:sldMk cId="4017549436" sldId="261"/>
            <ac:picMk id="18" creationId="{7E0423EC-82F0-9F84-F531-70181291C54C}"/>
          </ac:picMkLst>
        </pc:picChg>
      </pc:sldChg>
      <pc:sldChg chg="add del">
        <pc:chgData name="Vallone Anaïs" userId="d3ecdf07-6a00-4779-a6b2-4fda33bdab6a" providerId="ADAL" clId="{3ED9E69A-15ED-4960-B7FC-6C79474AE9CD}" dt="2024-07-31T13:45:39.523" v="1545" actId="2696"/>
        <pc:sldMkLst>
          <pc:docMk/>
          <pc:sldMk cId="3869094216" sldId="262"/>
        </pc:sldMkLst>
      </pc:sldChg>
      <pc:sldChg chg="addSp delSp modSp add mod ord">
        <pc:chgData name="Vallone Anaïs" userId="d3ecdf07-6a00-4779-a6b2-4fda33bdab6a" providerId="ADAL" clId="{3ED9E69A-15ED-4960-B7FC-6C79474AE9CD}" dt="2024-07-31T13:55:15.575" v="1606" actId="20577"/>
        <pc:sldMkLst>
          <pc:docMk/>
          <pc:sldMk cId="774148702" sldId="263"/>
        </pc:sldMkLst>
        <pc:spChg chg="mod">
          <ac:chgData name="Vallone Anaïs" userId="d3ecdf07-6a00-4779-a6b2-4fda33bdab6a" providerId="ADAL" clId="{3ED9E69A-15ED-4960-B7FC-6C79474AE9CD}" dt="2024-07-31T13:54:19.220" v="1565" actId="1076"/>
          <ac:spMkLst>
            <pc:docMk/>
            <pc:sldMk cId="774148702" sldId="263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7-31T13:55:15.575" v="1606" actId="20577"/>
          <ac:spMkLst>
            <pc:docMk/>
            <pc:sldMk cId="774148702" sldId="263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7-31T13:54:24.274" v="1568" actId="20577"/>
          <ac:spMkLst>
            <pc:docMk/>
            <pc:sldMk cId="774148702" sldId="263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7-31T13:53:53.859" v="1559" actId="14100"/>
          <ac:picMkLst>
            <pc:docMk/>
            <pc:sldMk cId="774148702" sldId="263"/>
            <ac:picMk id="3" creationId="{FAA410DE-8E37-813D-8601-EB70F6637E03}"/>
          </ac:picMkLst>
        </pc:picChg>
        <pc:picChg chg="add mod">
          <ac:chgData name="Vallone Anaïs" userId="d3ecdf07-6a00-4779-a6b2-4fda33bdab6a" providerId="ADAL" clId="{3ED9E69A-15ED-4960-B7FC-6C79474AE9CD}" dt="2024-07-31T13:54:14.659" v="1564" actId="1076"/>
          <ac:picMkLst>
            <pc:docMk/>
            <pc:sldMk cId="774148702" sldId="263"/>
            <ac:picMk id="5" creationId="{EE3B0F4F-566E-3584-9F31-FECD7A3B7289}"/>
          </ac:picMkLst>
        </pc:picChg>
        <pc:picChg chg="add mod">
          <ac:chgData name="Vallone Anaïs" userId="d3ecdf07-6a00-4779-a6b2-4fda33bdab6a" providerId="ADAL" clId="{3ED9E69A-15ED-4960-B7FC-6C79474AE9CD}" dt="2024-07-31T13:54:43.184" v="1573" actId="1076"/>
          <ac:picMkLst>
            <pc:docMk/>
            <pc:sldMk cId="774148702" sldId="263"/>
            <ac:picMk id="8" creationId="{C27112C6-08F2-8613-F24A-CC4689D82C77}"/>
          </ac:picMkLst>
        </pc:picChg>
        <pc:picChg chg="del">
          <ac:chgData name="Vallone Anaïs" userId="d3ecdf07-6a00-4779-a6b2-4fda33bdab6a" providerId="ADAL" clId="{3ED9E69A-15ED-4960-B7FC-6C79474AE9CD}" dt="2024-07-31T13:53:46.679" v="1555" actId="478"/>
          <ac:picMkLst>
            <pc:docMk/>
            <pc:sldMk cId="774148702" sldId="263"/>
            <ac:picMk id="9" creationId="{2465D102-1439-DDD2-2772-379A52F53862}"/>
          </ac:picMkLst>
        </pc:picChg>
        <pc:picChg chg="del">
          <ac:chgData name="Vallone Anaïs" userId="d3ecdf07-6a00-4779-a6b2-4fda33bdab6a" providerId="ADAL" clId="{3ED9E69A-15ED-4960-B7FC-6C79474AE9CD}" dt="2024-07-31T13:54:31.319" v="1569" actId="478"/>
          <ac:picMkLst>
            <pc:docMk/>
            <pc:sldMk cId="774148702" sldId="263"/>
            <ac:picMk id="12" creationId="{00000000-0008-0000-0000-00000B000000}"/>
          </ac:picMkLst>
        </pc:picChg>
        <pc:picChg chg="del">
          <ac:chgData name="Vallone Anaïs" userId="d3ecdf07-6a00-4779-a6b2-4fda33bdab6a" providerId="ADAL" clId="{3ED9E69A-15ED-4960-B7FC-6C79474AE9CD}" dt="2024-07-31T13:54:06.559" v="1560" actId="478"/>
          <ac:picMkLst>
            <pc:docMk/>
            <pc:sldMk cId="774148702" sldId="263"/>
            <ac:picMk id="15" creationId="{30DAA926-381E-226F-C303-D6990FD5E2EA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7-31T13:57:18.702" v="1621" actId="1076"/>
        <pc:sldMkLst>
          <pc:docMk/>
          <pc:sldMk cId="2821056208" sldId="264"/>
        </pc:sldMkLst>
        <pc:spChg chg="mod">
          <ac:chgData name="Vallone Anaïs" userId="d3ecdf07-6a00-4779-a6b2-4fda33bdab6a" providerId="ADAL" clId="{3ED9E69A-15ED-4960-B7FC-6C79474AE9CD}" dt="2024-07-31T13:57:18.702" v="1621" actId="1076"/>
          <ac:spMkLst>
            <pc:docMk/>
            <pc:sldMk cId="2821056208" sldId="264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7-31T13:56:51.441" v="1614" actId="20577"/>
          <ac:spMkLst>
            <pc:docMk/>
            <pc:sldMk cId="2821056208" sldId="264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7-31T13:56:41.092" v="1613" actId="14100"/>
          <ac:picMkLst>
            <pc:docMk/>
            <pc:sldMk cId="2821056208" sldId="264"/>
            <ac:picMk id="4" creationId="{B2E3D2C5-C5D5-965A-9B86-E7B114B5BCC0}"/>
          </ac:picMkLst>
        </pc:picChg>
        <pc:picChg chg="del">
          <ac:chgData name="Vallone Anaïs" userId="d3ecdf07-6a00-4779-a6b2-4fda33bdab6a" providerId="ADAL" clId="{3ED9E69A-15ED-4960-B7FC-6C79474AE9CD}" dt="2024-07-31T13:56:13.031" v="1608" actId="478"/>
          <ac:picMkLst>
            <pc:docMk/>
            <pc:sldMk cId="2821056208" sldId="264"/>
            <ac:picMk id="5" creationId="{EE3B0F4F-566E-3584-9F31-FECD7A3B7289}"/>
          </ac:picMkLst>
        </pc:picChg>
        <pc:picChg chg="del">
          <ac:chgData name="Vallone Anaïs" userId="d3ecdf07-6a00-4779-a6b2-4fda33bdab6a" providerId="ADAL" clId="{3ED9E69A-15ED-4960-B7FC-6C79474AE9CD}" dt="2024-07-31T13:57:03.852" v="1616" actId="478"/>
          <ac:picMkLst>
            <pc:docMk/>
            <pc:sldMk cId="2821056208" sldId="264"/>
            <ac:picMk id="8" creationId="{C27112C6-08F2-8613-F24A-CC4689D82C77}"/>
          </ac:picMkLst>
        </pc:picChg>
        <pc:picChg chg="add mod">
          <ac:chgData name="Vallone Anaïs" userId="d3ecdf07-6a00-4779-a6b2-4fda33bdab6a" providerId="ADAL" clId="{3ED9E69A-15ED-4960-B7FC-6C79474AE9CD}" dt="2024-07-31T13:57:07.336" v="1618" actId="1076"/>
          <ac:picMkLst>
            <pc:docMk/>
            <pc:sldMk cId="2821056208" sldId="264"/>
            <ac:picMk id="9" creationId="{243709F3-F3C9-DC76-28B2-239C0F0239F1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1T08:47:32.811" v="1757"/>
        <pc:sldMkLst>
          <pc:docMk/>
          <pc:sldMk cId="2432335385" sldId="265"/>
        </pc:sldMkLst>
        <pc:spChg chg="add mod">
          <ac:chgData name="Vallone Anaïs" userId="d3ecdf07-6a00-4779-a6b2-4fda33bdab6a" providerId="ADAL" clId="{3ED9E69A-15ED-4960-B7FC-6C79474AE9CD}" dt="2024-08-01T08:47:30.301" v="1755"/>
          <ac:spMkLst>
            <pc:docMk/>
            <pc:sldMk cId="2432335385" sldId="265"/>
            <ac:spMk id="5" creationId="{27502AA0-942A-1DB5-2D4D-50AB4D73127B}"/>
          </ac:spMkLst>
        </pc:spChg>
        <pc:spChg chg="add mod">
          <ac:chgData name="Vallone Anaïs" userId="d3ecdf07-6a00-4779-a6b2-4fda33bdab6a" providerId="ADAL" clId="{3ED9E69A-15ED-4960-B7FC-6C79474AE9CD}" dt="2024-08-01T08:47:32.811" v="1757"/>
          <ac:spMkLst>
            <pc:docMk/>
            <pc:sldMk cId="2432335385" sldId="265"/>
            <ac:spMk id="8" creationId="{6EDB79F4-936F-F959-5DE0-E5C577935DEC}"/>
          </ac:spMkLst>
        </pc:spChg>
        <pc:spChg chg="del mod">
          <ac:chgData name="Vallone Anaïs" userId="d3ecdf07-6a00-4779-a6b2-4fda33bdab6a" providerId="ADAL" clId="{3ED9E69A-15ED-4960-B7FC-6C79474AE9CD}" dt="2024-08-01T08:47:32.506" v="1756" actId="478"/>
          <ac:spMkLst>
            <pc:docMk/>
            <pc:sldMk cId="2432335385" sldId="265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8-01T08:43:12.356" v="1630" actId="20577"/>
          <ac:spMkLst>
            <pc:docMk/>
            <pc:sldMk cId="2432335385" sldId="265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8-01T08:42:54.682" v="1627" actId="1076"/>
          <ac:picMkLst>
            <pc:docMk/>
            <pc:sldMk cId="2432335385" sldId="265"/>
            <ac:picMk id="3" creationId="{9594C71F-E42E-B81D-1EC3-B941E940531C}"/>
          </ac:picMkLst>
        </pc:picChg>
        <pc:picChg chg="add mod">
          <ac:chgData name="Vallone Anaïs" userId="d3ecdf07-6a00-4779-a6b2-4fda33bdab6a" providerId="ADAL" clId="{3ED9E69A-15ED-4960-B7FC-6C79474AE9CD}" dt="2024-08-01T08:43:29.909" v="1639" actId="14100"/>
          <ac:picMkLst>
            <pc:docMk/>
            <pc:sldMk cId="2432335385" sldId="265"/>
            <ac:picMk id="4" creationId="{03745710-C23E-576A-3941-FDD403756135}"/>
          </ac:picMkLst>
        </pc:picChg>
        <pc:picChg chg="del">
          <ac:chgData name="Vallone Anaïs" userId="d3ecdf07-6a00-4779-a6b2-4fda33bdab6a" providerId="ADAL" clId="{3ED9E69A-15ED-4960-B7FC-6C79474AE9CD}" dt="2024-08-01T08:43:18.652" v="1631" actId="478"/>
          <ac:picMkLst>
            <pc:docMk/>
            <pc:sldMk cId="2432335385" sldId="265"/>
            <ac:picMk id="16" creationId="{CA5EE294-27DE-DD7B-48BF-E0EC5A47F4B0}"/>
          </ac:picMkLst>
        </pc:picChg>
        <pc:picChg chg="del">
          <ac:chgData name="Vallone Anaïs" userId="d3ecdf07-6a00-4779-a6b2-4fda33bdab6a" providerId="ADAL" clId="{3ED9E69A-15ED-4960-B7FC-6C79474AE9CD}" dt="2024-08-01T08:42:44.482" v="1623" actId="478"/>
          <ac:picMkLst>
            <pc:docMk/>
            <pc:sldMk cId="2432335385" sldId="265"/>
            <ac:picMk id="18" creationId="{7E0423EC-82F0-9F84-F531-70181291C54C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1T08:47:23.981" v="1754" actId="1038"/>
        <pc:sldMkLst>
          <pc:docMk/>
          <pc:sldMk cId="726898249" sldId="266"/>
        </pc:sldMkLst>
        <pc:spChg chg="mod">
          <ac:chgData name="Vallone Anaïs" userId="d3ecdf07-6a00-4779-a6b2-4fda33bdab6a" providerId="ADAL" clId="{3ED9E69A-15ED-4960-B7FC-6C79474AE9CD}" dt="2024-08-01T08:47:23.981" v="1754" actId="1038"/>
          <ac:spMkLst>
            <pc:docMk/>
            <pc:sldMk cId="726898249" sldId="266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8-01T08:46:27.505" v="1715" actId="20577"/>
          <ac:spMkLst>
            <pc:docMk/>
            <pc:sldMk cId="726898249" sldId="266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8-01T08:47:08.091" v="1729" actId="1036"/>
          <ac:picMkLst>
            <pc:docMk/>
            <pc:sldMk cId="726898249" sldId="266"/>
            <ac:picMk id="2" creationId="{C6868471-9E06-A179-3AE3-51BE05BA2437}"/>
          </ac:picMkLst>
        </pc:picChg>
        <pc:picChg chg="del">
          <ac:chgData name="Vallone Anaïs" userId="d3ecdf07-6a00-4779-a6b2-4fda33bdab6a" providerId="ADAL" clId="{3ED9E69A-15ED-4960-B7FC-6C79474AE9CD}" dt="2024-08-01T08:46:34.102" v="1716" actId="478"/>
          <ac:picMkLst>
            <pc:docMk/>
            <pc:sldMk cId="726898249" sldId="266"/>
            <ac:picMk id="4" creationId="{03745710-C23E-576A-3941-FDD403756135}"/>
          </ac:picMkLst>
        </pc:picChg>
      </pc:sldChg>
      <pc:sldChg chg="addSp delSp modSp add mod ord">
        <pc:chgData name="Vallone Anaïs" userId="d3ecdf07-6a00-4779-a6b2-4fda33bdab6a" providerId="ADAL" clId="{3ED9E69A-15ED-4960-B7FC-6C79474AE9CD}" dt="2024-08-06T08:21:36.072" v="4525" actId="1076"/>
        <pc:sldMkLst>
          <pc:docMk/>
          <pc:sldMk cId="115171133" sldId="267"/>
        </pc:sldMkLst>
        <pc:spChg chg="add del mod">
          <ac:chgData name="Vallone Anaïs" userId="d3ecdf07-6a00-4779-a6b2-4fda33bdab6a" providerId="ADAL" clId="{3ED9E69A-15ED-4960-B7FC-6C79474AE9CD}" dt="2024-08-06T08:17:47.019" v="4456" actId="478"/>
          <ac:spMkLst>
            <pc:docMk/>
            <pc:sldMk cId="115171133" sldId="267"/>
            <ac:spMk id="3" creationId="{07B31E51-6102-9312-6BDA-F0CC345E6E00}"/>
          </ac:spMkLst>
        </pc:spChg>
        <pc:spChg chg="mod">
          <ac:chgData name="Vallone Anaïs" userId="d3ecdf07-6a00-4779-a6b2-4fda33bdab6a" providerId="ADAL" clId="{3ED9E69A-15ED-4960-B7FC-6C79474AE9CD}" dt="2024-08-01T08:56:16.966" v="1785" actId="1076"/>
          <ac:spMkLst>
            <pc:docMk/>
            <pc:sldMk cId="115171133" sldId="267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6T08:18:33.780" v="4504" actId="13926"/>
          <ac:spMkLst>
            <pc:docMk/>
            <pc:sldMk cId="115171133" sldId="267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8-06T08:17:34.849" v="4451" actId="20577"/>
          <ac:spMkLst>
            <pc:docMk/>
            <pc:sldMk cId="115171133" sldId="267"/>
            <ac:spMk id="14" creationId="{6065F50B-C987-E75A-9D82-1303D31D2BA1}"/>
          </ac:spMkLst>
        </pc:spChg>
        <pc:spChg chg="add mod">
          <ac:chgData name="Vallone Anaïs" userId="d3ecdf07-6a00-4779-a6b2-4fda33bdab6a" providerId="ADAL" clId="{3ED9E69A-15ED-4960-B7FC-6C79474AE9CD}" dt="2024-08-01T09:05:32.164" v="1975" actId="1582"/>
          <ac:spMkLst>
            <pc:docMk/>
            <pc:sldMk cId="115171133" sldId="267"/>
            <ac:spMk id="17" creationId="{92ED85FB-7DF6-FB85-4BDD-9BB95CBD05D1}"/>
          </ac:spMkLst>
        </pc:spChg>
        <pc:spChg chg="add del mod">
          <ac:chgData name="Vallone Anaïs" userId="d3ecdf07-6a00-4779-a6b2-4fda33bdab6a" providerId="ADAL" clId="{3ED9E69A-15ED-4960-B7FC-6C79474AE9CD}" dt="2024-08-01T09:06:43.307" v="1985" actId="11529"/>
          <ac:spMkLst>
            <pc:docMk/>
            <pc:sldMk cId="115171133" sldId="267"/>
            <ac:spMk id="18" creationId="{2B34616B-ECD3-5506-867D-EB7B1BBEBD42}"/>
          </ac:spMkLst>
        </pc:spChg>
        <pc:picChg chg="del">
          <ac:chgData name="Vallone Anaïs" userId="d3ecdf07-6a00-4779-a6b2-4fda33bdab6a" providerId="ADAL" clId="{3ED9E69A-15ED-4960-B7FC-6C79474AE9CD}" dt="2024-08-01T08:52:55.728" v="1764" actId="478"/>
          <ac:picMkLst>
            <pc:docMk/>
            <pc:sldMk cId="115171133" sldId="267"/>
            <ac:picMk id="2" creationId="{C6868471-9E06-A179-3AE3-51BE05BA2437}"/>
          </ac:picMkLst>
        </pc:picChg>
        <pc:picChg chg="del">
          <ac:chgData name="Vallone Anaïs" userId="d3ecdf07-6a00-4779-a6b2-4fda33bdab6a" providerId="ADAL" clId="{3ED9E69A-15ED-4960-B7FC-6C79474AE9CD}" dt="2024-08-01T08:51:52" v="1759" actId="478"/>
          <ac:picMkLst>
            <pc:docMk/>
            <pc:sldMk cId="115171133" sldId="267"/>
            <ac:picMk id="3" creationId="{9594C71F-E42E-B81D-1EC3-B941E940531C}"/>
          </ac:picMkLst>
        </pc:picChg>
        <pc:picChg chg="add mod">
          <ac:chgData name="Vallone Anaïs" userId="d3ecdf07-6a00-4779-a6b2-4fda33bdab6a" providerId="ADAL" clId="{3ED9E69A-15ED-4960-B7FC-6C79474AE9CD}" dt="2024-08-06T08:17:50.817" v="4459" actId="14100"/>
          <ac:picMkLst>
            <pc:docMk/>
            <pc:sldMk cId="115171133" sldId="267"/>
            <ac:picMk id="4" creationId="{00000000-0008-0000-0000-000066010000}"/>
          </ac:picMkLst>
        </pc:picChg>
        <pc:picChg chg="add del mod modCrop">
          <ac:chgData name="Vallone Anaïs" userId="d3ecdf07-6a00-4779-a6b2-4fda33bdab6a" providerId="ADAL" clId="{3ED9E69A-15ED-4960-B7FC-6C79474AE9CD}" dt="2024-08-06T08:20:48.474" v="4519" actId="478"/>
          <ac:picMkLst>
            <pc:docMk/>
            <pc:sldMk cId="115171133" sldId="267"/>
            <ac:picMk id="5" creationId="{881915A3-0D0C-53B8-C2C2-56B1FDEFCFF4}"/>
          </ac:picMkLst>
        </pc:picChg>
        <pc:picChg chg="add del mod">
          <ac:chgData name="Vallone Anaïs" userId="d3ecdf07-6a00-4779-a6b2-4fda33bdab6a" providerId="ADAL" clId="{3ED9E69A-15ED-4960-B7FC-6C79474AE9CD}" dt="2024-08-06T08:17:40.017" v="4452" actId="478"/>
          <ac:picMkLst>
            <pc:docMk/>
            <pc:sldMk cId="115171133" sldId="267"/>
            <ac:picMk id="8" creationId="{2FB76563-B5D8-9D16-58D4-626578E88411}"/>
          </ac:picMkLst>
        </pc:picChg>
        <pc:picChg chg="del">
          <ac:chgData name="Vallone Anaïs" userId="d3ecdf07-6a00-4779-a6b2-4fda33bdab6a" providerId="ADAL" clId="{3ED9E69A-15ED-4960-B7FC-6C79474AE9CD}" dt="2024-08-01T08:56:19.916" v="1786" actId="478"/>
          <ac:picMkLst>
            <pc:docMk/>
            <pc:sldMk cId="115171133" sldId="267"/>
            <ac:picMk id="9" creationId="{B5F4D3FA-3546-AF64-B6DF-687FA09C03BF}"/>
          </ac:picMkLst>
        </pc:picChg>
        <pc:picChg chg="add mod">
          <ac:chgData name="Vallone Anaïs" userId="d3ecdf07-6a00-4779-a6b2-4fda33bdab6a" providerId="ADAL" clId="{3ED9E69A-15ED-4960-B7FC-6C79474AE9CD}" dt="2024-08-06T08:21:36.072" v="4525" actId="1076"/>
          <ac:picMkLst>
            <pc:docMk/>
            <pc:sldMk cId="115171133" sldId="267"/>
            <ac:picMk id="12" creationId="{746FA876-DFEC-7464-4A8E-CE8504031D56}"/>
          </ac:picMkLst>
        </pc:picChg>
        <pc:picChg chg="add del mod">
          <ac:chgData name="Vallone Anaïs" userId="d3ecdf07-6a00-4779-a6b2-4fda33bdab6a" providerId="ADAL" clId="{3ED9E69A-15ED-4960-B7FC-6C79474AE9CD}" dt="2024-08-01T09:07:34.775" v="1986" actId="478"/>
          <ac:picMkLst>
            <pc:docMk/>
            <pc:sldMk cId="115171133" sldId="267"/>
            <ac:picMk id="13" creationId="{9E5E7687-961A-7C97-469D-95BBEB679B1C}"/>
          </ac:picMkLst>
        </pc:picChg>
        <pc:picChg chg="add mod">
          <ac:chgData name="Vallone Anaïs" userId="d3ecdf07-6a00-4779-a6b2-4fda33bdab6a" providerId="ADAL" clId="{3ED9E69A-15ED-4960-B7FC-6C79474AE9CD}" dt="2024-08-06T08:21:33.576" v="4524" actId="1076"/>
          <ac:picMkLst>
            <pc:docMk/>
            <pc:sldMk cId="115171133" sldId="267"/>
            <ac:picMk id="15" creationId="{6F674CF8-EC16-D5AF-9CCA-CDE51EE8F0EC}"/>
          </ac:picMkLst>
        </pc:picChg>
        <pc:picChg chg="add mod">
          <ac:chgData name="Vallone Anaïs" userId="d3ecdf07-6a00-4779-a6b2-4fda33bdab6a" providerId="ADAL" clId="{3ED9E69A-15ED-4960-B7FC-6C79474AE9CD}" dt="2024-08-01T08:56:36.086" v="1789" actId="14100"/>
          <ac:picMkLst>
            <pc:docMk/>
            <pc:sldMk cId="115171133" sldId="267"/>
            <ac:picMk id="16" creationId="{E79A7FE4-D0FB-4756-5520-0312EB04FB09}"/>
          </ac:picMkLst>
        </pc:picChg>
        <pc:picChg chg="add del mod">
          <ac:chgData name="Vallone Anaïs" userId="d3ecdf07-6a00-4779-a6b2-4fda33bdab6a" providerId="ADAL" clId="{3ED9E69A-15ED-4960-B7FC-6C79474AE9CD}" dt="2024-08-06T08:19:24.049" v="4505" actId="478"/>
          <ac:picMkLst>
            <pc:docMk/>
            <pc:sldMk cId="115171133" sldId="267"/>
            <ac:picMk id="20" creationId="{A316A4ED-C5C3-4151-22CD-C5E707DB0E89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1T09:12:22.474" v="2037" actId="1076"/>
        <pc:sldMkLst>
          <pc:docMk/>
          <pc:sldMk cId="2762430203" sldId="268"/>
        </pc:sldMkLst>
        <pc:spChg chg="mod">
          <ac:chgData name="Vallone Anaïs" userId="d3ecdf07-6a00-4779-a6b2-4fda33bdab6a" providerId="ADAL" clId="{3ED9E69A-15ED-4960-B7FC-6C79474AE9CD}" dt="2024-08-01T09:12:17.592" v="2036" actId="14100"/>
          <ac:spMkLst>
            <pc:docMk/>
            <pc:sldMk cId="2762430203" sldId="268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1T09:11:56.318" v="2030" actId="1076"/>
          <ac:spMkLst>
            <pc:docMk/>
            <pc:sldMk cId="2762430203" sldId="268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8-01T09:03:21.595" v="1855" actId="20577"/>
          <ac:spMkLst>
            <pc:docMk/>
            <pc:sldMk cId="2762430203" sldId="268"/>
            <ac:spMk id="14" creationId="{6065F50B-C987-E75A-9D82-1303D31D2BA1}"/>
          </ac:spMkLst>
        </pc:spChg>
        <pc:spChg chg="add mod">
          <ac:chgData name="Vallone Anaïs" userId="d3ecdf07-6a00-4779-a6b2-4fda33bdab6a" providerId="ADAL" clId="{3ED9E69A-15ED-4960-B7FC-6C79474AE9CD}" dt="2024-08-01T09:11:38.334" v="2028" actId="1582"/>
          <ac:spMkLst>
            <pc:docMk/>
            <pc:sldMk cId="2762430203" sldId="268"/>
            <ac:spMk id="20" creationId="{820879A1-10C4-D36E-C7C9-AF0E7B0AFCEE}"/>
          </ac:spMkLst>
        </pc:spChg>
        <pc:picChg chg="add mod">
          <ac:chgData name="Vallone Anaïs" userId="d3ecdf07-6a00-4779-a6b2-4fda33bdab6a" providerId="ADAL" clId="{3ED9E69A-15ED-4960-B7FC-6C79474AE9CD}" dt="2024-08-01T09:03:49.695" v="1865" actId="14100"/>
          <ac:picMkLst>
            <pc:docMk/>
            <pc:sldMk cId="2762430203" sldId="268"/>
            <ac:picMk id="2" creationId="{6219C34A-F790-1F2C-1203-738E1B3CFAC9}"/>
          </ac:picMkLst>
        </pc:picChg>
        <pc:picChg chg="add del mod">
          <ac:chgData name="Vallone Anaïs" userId="d3ecdf07-6a00-4779-a6b2-4fda33bdab6a" providerId="ADAL" clId="{3ED9E69A-15ED-4960-B7FC-6C79474AE9CD}" dt="2024-08-01T09:10:57.692" v="2015" actId="478"/>
          <ac:picMkLst>
            <pc:docMk/>
            <pc:sldMk cId="2762430203" sldId="268"/>
            <ac:picMk id="4" creationId="{16FB68D7-C912-C351-4CB9-5E6DBF6A7416}"/>
          </ac:picMkLst>
        </pc:picChg>
        <pc:picChg chg="del">
          <ac:chgData name="Vallone Anaïs" userId="d3ecdf07-6a00-4779-a6b2-4fda33bdab6a" providerId="ADAL" clId="{3ED9E69A-15ED-4960-B7FC-6C79474AE9CD}" dt="2024-08-01T09:05:53.154" v="1977" actId="478"/>
          <ac:picMkLst>
            <pc:docMk/>
            <pc:sldMk cId="2762430203" sldId="268"/>
            <ac:picMk id="5" creationId="{881915A3-0D0C-53B8-C2C2-56B1FDEFCFF4}"/>
          </ac:picMkLst>
        </pc:picChg>
        <pc:picChg chg="del">
          <ac:chgData name="Vallone Anaïs" userId="d3ecdf07-6a00-4779-a6b2-4fda33bdab6a" providerId="ADAL" clId="{3ED9E69A-15ED-4960-B7FC-6C79474AE9CD}" dt="2024-08-01T09:03:25.155" v="1856" actId="478"/>
          <ac:picMkLst>
            <pc:docMk/>
            <pc:sldMk cId="2762430203" sldId="268"/>
            <ac:picMk id="8" creationId="{2FB76563-B5D8-9D16-58D4-626578E88411}"/>
          </ac:picMkLst>
        </pc:picChg>
        <pc:picChg chg="add mod">
          <ac:chgData name="Vallone Anaïs" userId="d3ecdf07-6a00-4779-a6b2-4fda33bdab6a" providerId="ADAL" clId="{3ED9E69A-15ED-4960-B7FC-6C79474AE9CD}" dt="2024-08-01T09:09:30.329" v="2001" actId="1076"/>
          <ac:picMkLst>
            <pc:docMk/>
            <pc:sldMk cId="2762430203" sldId="268"/>
            <ac:picMk id="12" creationId="{C3C18641-155B-76F8-2DB1-A02B5341D6F0}"/>
          </ac:picMkLst>
        </pc:picChg>
        <pc:picChg chg="del">
          <ac:chgData name="Vallone Anaïs" userId="d3ecdf07-6a00-4779-a6b2-4fda33bdab6a" providerId="ADAL" clId="{3ED9E69A-15ED-4960-B7FC-6C79474AE9CD}" dt="2024-08-01T09:05:52.687" v="1976" actId="478"/>
          <ac:picMkLst>
            <pc:docMk/>
            <pc:sldMk cId="2762430203" sldId="268"/>
            <ac:picMk id="13" creationId="{9E5E7687-961A-7C97-469D-95BBEB679B1C}"/>
          </ac:picMkLst>
        </pc:picChg>
        <pc:picChg chg="del">
          <ac:chgData name="Vallone Anaïs" userId="d3ecdf07-6a00-4779-a6b2-4fda33bdab6a" providerId="ADAL" clId="{3ED9E69A-15ED-4960-B7FC-6C79474AE9CD}" dt="2024-08-01T09:09:23.956" v="1997" actId="478"/>
          <ac:picMkLst>
            <pc:docMk/>
            <pc:sldMk cId="2762430203" sldId="268"/>
            <ac:picMk id="16" creationId="{E79A7FE4-D0FB-4756-5520-0312EB04FB09}"/>
          </ac:picMkLst>
        </pc:picChg>
        <pc:picChg chg="add mod">
          <ac:chgData name="Vallone Anaïs" userId="d3ecdf07-6a00-4779-a6b2-4fda33bdab6a" providerId="ADAL" clId="{3ED9E69A-15ED-4960-B7FC-6C79474AE9CD}" dt="2024-08-01T09:12:22.474" v="2037" actId="1076"/>
          <ac:picMkLst>
            <pc:docMk/>
            <pc:sldMk cId="2762430203" sldId="268"/>
            <ac:picMk id="17" creationId="{F2197658-52A6-CB55-9CB5-D4DAD376FD80}"/>
          </ac:picMkLst>
        </pc:picChg>
        <pc:picChg chg="add mod">
          <ac:chgData name="Vallone Anaïs" userId="d3ecdf07-6a00-4779-a6b2-4fda33bdab6a" providerId="ADAL" clId="{3ED9E69A-15ED-4960-B7FC-6C79474AE9CD}" dt="2024-08-01T09:11:08.909" v="2022" actId="1076"/>
          <ac:picMkLst>
            <pc:docMk/>
            <pc:sldMk cId="2762430203" sldId="268"/>
            <ac:picMk id="19" creationId="{E6989D0D-4D4E-0DE9-1459-007350B71297}"/>
          </ac:picMkLst>
        </pc:picChg>
      </pc:sldChg>
      <pc:sldChg chg="addSp delSp modSp add mod ord">
        <pc:chgData name="Vallone Anaïs" userId="d3ecdf07-6a00-4779-a6b2-4fda33bdab6a" providerId="ADAL" clId="{3ED9E69A-15ED-4960-B7FC-6C79474AE9CD}" dt="2024-08-01T09:45:36.418" v="2235" actId="1076"/>
        <pc:sldMkLst>
          <pc:docMk/>
          <pc:sldMk cId="313907677" sldId="269"/>
        </pc:sldMkLst>
        <pc:spChg chg="mod">
          <ac:chgData name="Vallone Anaïs" userId="d3ecdf07-6a00-4779-a6b2-4fda33bdab6a" providerId="ADAL" clId="{3ED9E69A-15ED-4960-B7FC-6C79474AE9CD}" dt="2024-08-01T09:30:53.389" v="2064" actId="1076"/>
          <ac:spMkLst>
            <pc:docMk/>
            <pc:sldMk cId="313907677" sldId="269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1T09:31:57.489" v="2136" actId="20577"/>
          <ac:spMkLst>
            <pc:docMk/>
            <pc:sldMk cId="313907677" sldId="269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8-01T09:33:03.268" v="2142" actId="20577"/>
          <ac:spMkLst>
            <pc:docMk/>
            <pc:sldMk cId="313907677" sldId="269"/>
            <ac:spMk id="14" creationId="{6065F50B-C987-E75A-9D82-1303D31D2BA1}"/>
          </ac:spMkLst>
        </pc:spChg>
        <pc:spChg chg="mod">
          <ac:chgData name="Vallone Anaïs" userId="d3ecdf07-6a00-4779-a6b2-4fda33bdab6a" providerId="ADAL" clId="{3ED9E69A-15ED-4960-B7FC-6C79474AE9CD}" dt="2024-08-01T09:29:24.238" v="2050" actId="1076"/>
          <ac:spMkLst>
            <pc:docMk/>
            <pc:sldMk cId="313907677" sldId="269"/>
            <ac:spMk id="20" creationId="{820879A1-10C4-D36E-C7C9-AF0E7B0AFCEE}"/>
          </ac:spMkLst>
        </pc:spChg>
        <pc:picChg chg="del">
          <ac:chgData name="Vallone Anaïs" userId="d3ecdf07-6a00-4779-a6b2-4fda33bdab6a" providerId="ADAL" clId="{3ED9E69A-15ED-4960-B7FC-6C79474AE9CD}" dt="2024-08-01T09:31:16.812" v="2065" actId="478"/>
          <ac:picMkLst>
            <pc:docMk/>
            <pc:sldMk cId="313907677" sldId="269"/>
            <ac:picMk id="2" creationId="{6219C34A-F790-1F2C-1203-738E1B3CFAC9}"/>
          </ac:picMkLst>
        </pc:picChg>
        <pc:picChg chg="add del mod">
          <ac:chgData name="Vallone Anaïs" userId="d3ecdf07-6a00-4779-a6b2-4fda33bdab6a" providerId="ADAL" clId="{3ED9E69A-15ED-4960-B7FC-6C79474AE9CD}" dt="2024-08-01T09:29:00.828" v="2043" actId="478"/>
          <ac:picMkLst>
            <pc:docMk/>
            <pc:sldMk cId="313907677" sldId="269"/>
            <ac:picMk id="4" creationId="{8D541145-8DD3-9FC1-CAFD-7AE966E0751D}"/>
          </ac:picMkLst>
        </pc:picChg>
        <pc:picChg chg="add del mod">
          <ac:chgData name="Vallone Anaïs" userId="d3ecdf07-6a00-4779-a6b2-4fda33bdab6a" providerId="ADAL" clId="{3ED9E69A-15ED-4960-B7FC-6C79474AE9CD}" dt="2024-08-01T09:30:16.860" v="2058" actId="478"/>
          <ac:picMkLst>
            <pc:docMk/>
            <pc:sldMk cId="313907677" sldId="269"/>
            <ac:picMk id="8" creationId="{9F9A6902-DAB6-F3D4-F019-63F2F663FE52}"/>
          </ac:picMkLst>
        </pc:picChg>
        <pc:picChg chg="add del mod">
          <ac:chgData name="Vallone Anaïs" userId="d3ecdf07-6a00-4779-a6b2-4fda33bdab6a" providerId="ADAL" clId="{3ED9E69A-15ED-4960-B7FC-6C79474AE9CD}" dt="2024-08-01T09:45:31.340" v="2232" actId="478"/>
          <ac:picMkLst>
            <pc:docMk/>
            <pc:sldMk cId="313907677" sldId="269"/>
            <ac:picMk id="13" creationId="{46FDD8BD-A4E0-3DA5-288C-CB512F301750}"/>
          </ac:picMkLst>
        </pc:picChg>
        <pc:picChg chg="add del mod">
          <ac:chgData name="Vallone Anaïs" userId="d3ecdf07-6a00-4779-a6b2-4fda33bdab6a" providerId="ADAL" clId="{3ED9E69A-15ED-4960-B7FC-6C79474AE9CD}" dt="2024-08-01T09:44:36.275" v="2226" actId="478"/>
          <ac:picMkLst>
            <pc:docMk/>
            <pc:sldMk cId="313907677" sldId="269"/>
            <ac:picMk id="16" creationId="{5A2DBA40-1009-1FC8-975A-E333D6BDEA42}"/>
          </ac:picMkLst>
        </pc:picChg>
        <pc:picChg chg="del">
          <ac:chgData name="Vallone Anaïs" userId="d3ecdf07-6a00-4779-a6b2-4fda33bdab6a" providerId="ADAL" clId="{3ED9E69A-15ED-4960-B7FC-6C79474AE9CD}" dt="2024-08-01T09:29:56.741" v="2051" actId="478"/>
          <ac:picMkLst>
            <pc:docMk/>
            <pc:sldMk cId="313907677" sldId="269"/>
            <ac:picMk id="17" creationId="{F2197658-52A6-CB55-9CB5-D4DAD376FD80}"/>
          </ac:picMkLst>
        </pc:picChg>
        <pc:picChg chg="add mod">
          <ac:chgData name="Vallone Anaïs" userId="d3ecdf07-6a00-4779-a6b2-4fda33bdab6a" providerId="ADAL" clId="{3ED9E69A-15ED-4960-B7FC-6C79474AE9CD}" dt="2024-08-01T09:31:22.969" v="2069" actId="14100"/>
          <ac:picMkLst>
            <pc:docMk/>
            <pc:sldMk cId="313907677" sldId="269"/>
            <ac:picMk id="18" creationId="{00000000-0008-0000-0000-000083000000}"/>
          </ac:picMkLst>
        </pc:picChg>
        <pc:picChg chg="del">
          <ac:chgData name="Vallone Anaïs" userId="d3ecdf07-6a00-4779-a6b2-4fda33bdab6a" providerId="ADAL" clId="{3ED9E69A-15ED-4960-B7FC-6C79474AE9CD}" dt="2024-08-01T09:28:21.096" v="2039" actId="478"/>
          <ac:picMkLst>
            <pc:docMk/>
            <pc:sldMk cId="313907677" sldId="269"/>
            <ac:picMk id="19" creationId="{E6989D0D-4D4E-0DE9-1459-007350B71297}"/>
          </ac:picMkLst>
        </pc:picChg>
        <pc:picChg chg="add del mod">
          <ac:chgData name="Vallone Anaïs" userId="d3ecdf07-6a00-4779-a6b2-4fda33bdab6a" providerId="ADAL" clId="{3ED9E69A-15ED-4960-B7FC-6C79474AE9CD}" dt="2024-08-01T09:44:35.633" v="2225" actId="22"/>
          <ac:picMkLst>
            <pc:docMk/>
            <pc:sldMk cId="313907677" sldId="269"/>
            <ac:picMk id="22" creationId="{BB0BB838-73B0-ADB7-5C1F-EFD6C1FBB68A}"/>
          </ac:picMkLst>
        </pc:picChg>
        <pc:picChg chg="add mod">
          <ac:chgData name="Vallone Anaïs" userId="d3ecdf07-6a00-4779-a6b2-4fda33bdab6a" providerId="ADAL" clId="{3ED9E69A-15ED-4960-B7FC-6C79474AE9CD}" dt="2024-08-01T09:45:36.418" v="2235" actId="1076"/>
          <ac:picMkLst>
            <pc:docMk/>
            <pc:sldMk cId="313907677" sldId="269"/>
            <ac:picMk id="24" creationId="{A2515C4E-51AF-732A-D7C0-7752246F7406}"/>
          </ac:picMkLst>
        </pc:picChg>
      </pc:sldChg>
      <pc:sldChg chg="addSp delSp modSp add mod ord">
        <pc:chgData name="Vallone Anaïs" userId="d3ecdf07-6a00-4779-a6b2-4fda33bdab6a" providerId="ADAL" clId="{3ED9E69A-15ED-4960-B7FC-6C79474AE9CD}" dt="2024-08-01T09:46:58.831" v="2266" actId="1038"/>
        <pc:sldMkLst>
          <pc:docMk/>
          <pc:sldMk cId="371079167" sldId="270"/>
        </pc:sldMkLst>
        <pc:spChg chg="mod">
          <ac:chgData name="Vallone Anaïs" userId="d3ecdf07-6a00-4779-a6b2-4fda33bdab6a" providerId="ADAL" clId="{3ED9E69A-15ED-4960-B7FC-6C79474AE9CD}" dt="2024-08-01T09:46:56.567" v="2263" actId="1038"/>
          <ac:spMkLst>
            <pc:docMk/>
            <pc:sldMk cId="371079167" sldId="270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8-01T09:33:07.163" v="2144" actId="20577"/>
          <ac:spMkLst>
            <pc:docMk/>
            <pc:sldMk cId="371079167" sldId="270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8-01T09:46:58.831" v="2266" actId="1038"/>
          <ac:picMkLst>
            <pc:docMk/>
            <pc:sldMk cId="371079167" sldId="270"/>
            <ac:picMk id="2" creationId="{00000000-0008-0000-0000-000076000000}"/>
          </ac:picMkLst>
        </pc:picChg>
        <pc:picChg chg="add mod">
          <ac:chgData name="Vallone Anaïs" userId="d3ecdf07-6a00-4779-a6b2-4fda33bdab6a" providerId="ADAL" clId="{3ED9E69A-15ED-4960-B7FC-6C79474AE9CD}" dt="2024-08-01T09:44:46.239" v="2229" actId="14100"/>
          <ac:picMkLst>
            <pc:docMk/>
            <pc:sldMk cId="371079167" sldId="270"/>
            <ac:picMk id="3" creationId="{D5776688-94D4-B3E5-0621-3998FAC8A283}"/>
          </ac:picMkLst>
        </pc:picChg>
        <pc:picChg chg="add mod">
          <ac:chgData name="Vallone Anaïs" userId="d3ecdf07-6a00-4779-a6b2-4fda33bdab6a" providerId="ADAL" clId="{3ED9E69A-15ED-4960-B7FC-6C79474AE9CD}" dt="2024-08-01T09:45:38.987" v="2237"/>
          <ac:picMkLst>
            <pc:docMk/>
            <pc:sldMk cId="371079167" sldId="270"/>
            <ac:picMk id="4" creationId="{15EE9880-E4C4-7044-8DB1-769CF1DDB52D}"/>
          </ac:picMkLst>
        </pc:picChg>
        <pc:picChg chg="del">
          <ac:chgData name="Vallone Anaïs" userId="d3ecdf07-6a00-4779-a6b2-4fda33bdab6a" providerId="ADAL" clId="{3ED9E69A-15ED-4960-B7FC-6C79474AE9CD}" dt="2024-08-01T09:45:38.837" v="2236" actId="478"/>
          <ac:picMkLst>
            <pc:docMk/>
            <pc:sldMk cId="371079167" sldId="270"/>
            <ac:picMk id="13" creationId="{46FDD8BD-A4E0-3DA5-288C-CB512F301750}"/>
          </ac:picMkLst>
        </pc:picChg>
        <pc:picChg chg="del">
          <ac:chgData name="Vallone Anaïs" userId="d3ecdf07-6a00-4779-a6b2-4fda33bdab6a" providerId="ADAL" clId="{3ED9E69A-15ED-4960-B7FC-6C79474AE9CD}" dt="2024-08-01T09:44:39.658" v="2227" actId="478"/>
          <ac:picMkLst>
            <pc:docMk/>
            <pc:sldMk cId="371079167" sldId="270"/>
            <ac:picMk id="16" creationId="{5A2DBA40-1009-1FC8-975A-E333D6BDEA42}"/>
          </ac:picMkLst>
        </pc:picChg>
        <pc:picChg chg="del">
          <ac:chgData name="Vallone Anaïs" userId="d3ecdf07-6a00-4779-a6b2-4fda33bdab6a" providerId="ADAL" clId="{3ED9E69A-15ED-4960-B7FC-6C79474AE9CD}" dt="2024-08-01T09:33:12.286" v="2145" actId="478"/>
          <ac:picMkLst>
            <pc:docMk/>
            <pc:sldMk cId="371079167" sldId="270"/>
            <ac:picMk id="18" creationId="{00000000-0008-0000-0000-000083000000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1T09:49:16.118" v="2405" actId="13926"/>
        <pc:sldMkLst>
          <pc:docMk/>
          <pc:sldMk cId="127526764" sldId="271"/>
        </pc:sldMkLst>
        <pc:spChg chg="mod">
          <ac:chgData name="Vallone Anaïs" userId="d3ecdf07-6a00-4779-a6b2-4fda33bdab6a" providerId="ADAL" clId="{3ED9E69A-15ED-4960-B7FC-6C79474AE9CD}" dt="2024-08-01T09:47:38.224" v="2311" actId="113"/>
          <ac:spMkLst>
            <pc:docMk/>
            <pc:sldMk cId="127526764" sldId="271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1T09:49:16.118" v="2405" actId="13926"/>
          <ac:spMkLst>
            <pc:docMk/>
            <pc:sldMk cId="127526764" sldId="271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8-01T09:47:59.940" v="2314" actId="20577"/>
          <ac:spMkLst>
            <pc:docMk/>
            <pc:sldMk cId="127526764" sldId="271"/>
            <ac:spMk id="14" creationId="{6065F50B-C987-E75A-9D82-1303D31D2BA1}"/>
          </ac:spMkLst>
        </pc:spChg>
        <pc:picChg chg="del mod">
          <ac:chgData name="Vallone Anaïs" userId="d3ecdf07-6a00-4779-a6b2-4fda33bdab6a" providerId="ADAL" clId="{3ED9E69A-15ED-4960-B7FC-6C79474AE9CD}" dt="2024-08-01T09:47:07.049" v="2276" actId="478"/>
          <ac:picMkLst>
            <pc:docMk/>
            <pc:sldMk cId="127526764" sldId="271"/>
            <ac:picMk id="2" creationId="{00000000-0008-0000-0000-000076000000}"/>
          </ac:picMkLst>
        </pc:picChg>
        <pc:picChg chg="del">
          <ac:chgData name="Vallone Anaïs" userId="d3ecdf07-6a00-4779-a6b2-4fda33bdab6a" providerId="ADAL" clId="{3ED9E69A-15ED-4960-B7FC-6C79474AE9CD}" dt="2024-08-01T09:45:58.571" v="2239" actId="478"/>
          <ac:picMkLst>
            <pc:docMk/>
            <pc:sldMk cId="127526764" sldId="271"/>
            <ac:picMk id="3" creationId="{D5776688-94D4-B3E5-0621-3998FAC8A283}"/>
          </ac:picMkLst>
        </pc:picChg>
        <pc:picChg chg="add mod">
          <ac:chgData name="Vallone Anaïs" userId="d3ecdf07-6a00-4779-a6b2-4fda33bdab6a" providerId="ADAL" clId="{3ED9E69A-15ED-4960-B7FC-6C79474AE9CD}" dt="2024-08-01T09:45:41.856" v="2238"/>
          <ac:picMkLst>
            <pc:docMk/>
            <pc:sldMk cId="127526764" sldId="271"/>
            <ac:picMk id="4" creationId="{26A1E2AA-0C24-411B-AA9A-0B62370DF422}"/>
          </ac:picMkLst>
        </pc:picChg>
        <pc:picChg chg="add mod">
          <ac:chgData name="Vallone Anaïs" userId="d3ecdf07-6a00-4779-a6b2-4fda33bdab6a" providerId="ADAL" clId="{3ED9E69A-15ED-4960-B7FC-6C79474AE9CD}" dt="2024-08-01T09:46:35.175" v="2247" actId="1076"/>
          <ac:picMkLst>
            <pc:docMk/>
            <pc:sldMk cId="127526764" sldId="271"/>
            <ac:picMk id="8" creationId="{EA286B62-B0C9-0B9F-5B73-044F497FF311}"/>
          </ac:picMkLst>
        </pc:picChg>
        <pc:picChg chg="add del mod">
          <ac:chgData name="Vallone Anaïs" userId="d3ecdf07-6a00-4779-a6b2-4fda33bdab6a" providerId="ADAL" clId="{3ED9E69A-15ED-4960-B7FC-6C79474AE9CD}" dt="2024-08-01T09:48:01.700" v="2315" actId="478"/>
          <ac:picMkLst>
            <pc:docMk/>
            <pc:sldMk cId="127526764" sldId="271"/>
            <ac:picMk id="9" creationId="{00000000-0008-0000-0000-000084000000}"/>
          </ac:picMkLst>
        </pc:picChg>
        <pc:picChg chg="del">
          <ac:chgData name="Vallone Anaïs" userId="d3ecdf07-6a00-4779-a6b2-4fda33bdab6a" providerId="ADAL" clId="{3ED9E69A-15ED-4960-B7FC-6C79474AE9CD}" dt="2024-08-01T09:45:17.666" v="2231" actId="478"/>
          <ac:picMkLst>
            <pc:docMk/>
            <pc:sldMk cId="127526764" sldId="271"/>
            <ac:picMk id="13" creationId="{46FDD8BD-A4E0-3DA5-288C-CB512F301750}"/>
          </ac:picMkLst>
        </pc:picChg>
        <pc:picChg chg="add mod">
          <ac:chgData name="Vallone Anaïs" userId="d3ecdf07-6a00-4779-a6b2-4fda33bdab6a" providerId="ADAL" clId="{3ED9E69A-15ED-4960-B7FC-6C79474AE9CD}" dt="2024-08-01T09:48:08.682" v="2317" actId="1076"/>
          <ac:picMkLst>
            <pc:docMk/>
            <pc:sldMk cId="127526764" sldId="271"/>
            <ac:picMk id="15" creationId="{00000000-0008-0000-0000-00007F000000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1T11:07:49.207" v="2486" actId="1076"/>
        <pc:sldMkLst>
          <pc:docMk/>
          <pc:sldMk cId="252433140" sldId="272"/>
        </pc:sldMkLst>
        <pc:spChg chg="mod">
          <ac:chgData name="Vallone Anaïs" userId="d3ecdf07-6a00-4779-a6b2-4fda33bdab6a" providerId="ADAL" clId="{3ED9E69A-15ED-4960-B7FC-6C79474AE9CD}" dt="2024-08-01T11:07:49.207" v="2486" actId="1076"/>
          <ac:spMkLst>
            <pc:docMk/>
            <pc:sldMk cId="252433140" sldId="272"/>
            <ac:spMk id="20" creationId="{820879A1-10C4-D36E-C7C9-AF0E7B0AFCEE}"/>
          </ac:spMkLst>
        </pc:spChg>
        <pc:picChg chg="add mod">
          <ac:chgData name="Vallone Anaïs" userId="d3ecdf07-6a00-4779-a6b2-4fda33bdab6a" providerId="ADAL" clId="{3ED9E69A-15ED-4960-B7FC-6C79474AE9CD}" dt="2024-08-01T09:49:58.461" v="2412" actId="1076"/>
          <ac:picMkLst>
            <pc:docMk/>
            <pc:sldMk cId="252433140" sldId="272"/>
            <ac:picMk id="3" creationId="{93B14BDD-3819-5DFB-6757-7056A52F9E5C}"/>
          </ac:picMkLst>
        </pc:picChg>
        <pc:picChg chg="del">
          <ac:chgData name="Vallone Anaïs" userId="d3ecdf07-6a00-4779-a6b2-4fda33bdab6a" providerId="ADAL" clId="{3ED9E69A-15ED-4960-B7FC-6C79474AE9CD}" dt="2024-08-01T09:49:40.164" v="2406" actId="478"/>
          <ac:picMkLst>
            <pc:docMk/>
            <pc:sldMk cId="252433140" sldId="272"/>
            <ac:picMk id="8" creationId="{EA286B62-B0C9-0B9F-5B73-044F497FF311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1T11:11:14.867" v="2518" actId="1076"/>
        <pc:sldMkLst>
          <pc:docMk/>
          <pc:sldMk cId="779682215" sldId="273"/>
        </pc:sldMkLst>
        <pc:spChg chg="mod">
          <ac:chgData name="Vallone Anaïs" userId="d3ecdf07-6a00-4779-a6b2-4fda33bdab6a" providerId="ADAL" clId="{3ED9E69A-15ED-4960-B7FC-6C79474AE9CD}" dt="2024-08-01T11:10:44.439" v="2514" actId="1076"/>
          <ac:spMkLst>
            <pc:docMk/>
            <pc:sldMk cId="779682215" sldId="273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1T11:07:02.836" v="2477" actId="1037"/>
          <ac:spMkLst>
            <pc:docMk/>
            <pc:sldMk cId="779682215" sldId="273"/>
            <ac:spMk id="11" creationId="{0E94D8D3-0033-5D06-53EB-6DF1EAF90FCB}"/>
          </ac:spMkLst>
        </pc:spChg>
        <pc:spChg chg="add mod">
          <ac:chgData name="Vallone Anaïs" userId="d3ecdf07-6a00-4779-a6b2-4fda33bdab6a" providerId="ADAL" clId="{3ED9E69A-15ED-4960-B7FC-6C79474AE9CD}" dt="2024-08-01T11:07:50.879" v="2487"/>
          <ac:spMkLst>
            <pc:docMk/>
            <pc:sldMk cId="779682215" sldId="273"/>
            <ac:spMk id="13" creationId="{820879A1-10C4-D36E-C7C9-AF0E7B0AFCEE}"/>
          </ac:spMkLst>
        </pc:spChg>
        <pc:spChg chg="mod">
          <ac:chgData name="Vallone Anaïs" userId="d3ecdf07-6a00-4779-a6b2-4fda33bdab6a" providerId="ADAL" clId="{3ED9E69A-15ED-4960-B7FC-6C79474AE9CD}" dt="2024-08-01T11:06:12.046" v="2416" actId="20577"/>
          <ac:spMkLst>
            <pc:docMk/>
            <pc:sldMk cId="779682215" sldId="273"/>
            <ac:spMk id="14" creationId="{6065F50B-C987-E75A-9D82-1303D31D2BA1}"/>
          </ac:spMkLst>
        </pc:spChg>
        <pc:spChg chg="add mod">
          <ac:chgData name="Vallone Anaïs" userId="d3ecdf07-6a00-4779-a6b2-4fda33bdab6a" providerId="ADAL" clId="{3ED9E69A-15ED-4960-B7FC-6C79474AE9CD}" dt="2024-08-01T11:08:12.744" v="2498" actId="1038"/>
          <ac:spMkLst>
            <pc:docMk/>
            <pc:sldMk cId="779682215" sldId="273"/>
            <ac:spMk id="15" creationId="{C9552347-5DAC-FF9B-1B44-5F87EE83C8FD}"/>
          </ac:spMkLst>
        </pc:spChg>
        <pc:spChg chg="del">
          <ac:chgData name="Vallone Anaïs" userId="d3ecdf07-6a00-4779-a6b2-4fda33bdab6a" providerId="ADAL" clId="{3ED9E69A-15ED-4960-B7FC-6C79474AE9CD}" dt="2024-08-01T11:07:24.475" v="2481" actId="21"/>
          <ac:spMkLst>
            <pc:docMk/>
            <pc:sldMk cId="779682215" sldId="273"/>
            <ac:spMk id="20" creationId="{820879A1-10C4-D36E-C7C9-AF0E7B0AFCEE}"/>
          </ac:spMkLst>
        </pc:spChg>
        <pc:picChg chg="add mod">
          <ac:chgData name="Vallone Anaïs" userId="d3ecdf07-6a00-4779-a6b2-4fda33bdab6a" providerId="ADAL" clId="{3ED9E69A-15ED-4960-B7FC-6C79474AE9CD}" dt="2024-08-01T11:06:58.198" v="2459" actId="14100"/>
          <ac:picMkLst>
            <pc:docMk/>
            <pc:sldMk cId="779682215" sldId="273"/>
            <ac:picMk id="2" creationId="{00000000-0008-0000-0000-000008010000}"/>
          </ac:picMkLst>
        </pc:picChg>
        <pc:picChg chg="del">
          <ac:chgData name="Vallone Anaïs" userId="d3ecdf07-6a00-4779-a6b2-4fda33bdab6a" providerId="ADAL" clId="{3ED9E69A-15ED-4960-B7FC-6C79474AE9CD}" dt="2024-08-01T11:08:59.344" v="2499" actId="478"/>
          <ac:picMkLst>
            <pc:docMk/>
            <pc:sldMk cId="779682215" sldId="273"/>
            <ac:picMk id="3" creationId="{93B14BDD-3819-5DFB-6757-7056A52F9E5C}"/>
          </ac:picMkLst>
        </pc:picChg>
        <pc:picChg chg="del">
          <ac:chgData name="Vallone Anaïs" userId="d3ecdf07-6a00-4779-a6b2-4fda33bdab6a" providerId="ADAL" clId="{3ED9E69A-15ED-4960-B7FC-6C79474AE9CD}" dt="2024-08-01T11:08:59.712" v="2500" actId="478"/>
          <ac:picMkLst>
            <pc:docMk/>
            <pc:sldMk cId="779682215" sldId="273"/>
            <ac:picMk id="4" creationId="{26A1E2AA-0C24-411B-AA9A-0B62370DF422}"/>
          </ac:picMkLst>
        </pc:picChg>
        <pc:picChg chg="add mod">
          <ac:chgData name="Vallone Anaïs" userId="d3ecdf07-6a00-4779-a6b2-4fda33bdab6a" providerId="ADAL" clId="{3ED9E69A-15ED-4960-B7FC-6C79474AE9CD}" dt="2024-08-01T11:08:06.609" v="2493" actId="1076"/>
          <ac:picMkLst>
            <pc:docMk/>
            <pc:sldMk cId="779682215" sldId="273"/>
            <ac:picMk id="8" creationId="{7D316632-8ADA-3B47-6B64-C589D21CCF74}"/>
          </ac:picMkLst>
        </pc:picChg>
        <pc:picChg chg="del">
          <ac:chgData name="Vallone Anaïs" userId="d3ecdf07-6a00-4779-a6b2-4fda33bdab6a" providerId="ADAL" clId="{3ED9E69A-15ED-4960-B7FC-6C79474AE9CD}" dt="2024-08-01T11:06:47.250" v="2455" actId="478"/>
          <ac:picMkLst>
            <pc:docMk/>
            <pc:sldMk cId="779682215" sldId="273"/>
            <ac:picMk id="9" creationId="{00000000-0008-0000-0000-000084000000}"/>
          </ac:picMkLst>
        </pc:picChg>
        <pc:picChg chg="del">
          <ac:chgData name="Vallone Anaïs" userId="d3ecdf07-6a00-4779-a6b2-4fda33bdab6a" providerId="ADAL" clId="{3ED9E69A-15ED-4960-B7FC-6C79474AE9CD}" dt="2024-08-01T11:07:04.384" v="2478" actId="478"/>
          <ac:picMkLst>
            <pc:docMk/>
            <pc:sldMk cId="779682215" sldId="273"/>
            <ac:picMk id="12" creationId="{C3C18641-155B-76F8-2DB1-A02B5341D6F0}"/>
          </ac:picMkLst>
        </pc:picChg>
        <pc:picChg chg="add mod">
          <ac:chgData name="Vallone Anaïs" userId="d3ecdf07-6a00-4779-a6b2-4fda33bdab6a" providerId="ADAL" clId="{3ED9E69A-15ED-4960-B7FC-6C79474AE9CD}" dt="2024-08-01T11:10:42.264" v="2513" actId="1076"/>
          <ac:picMkLst>
            <pc:docMk/>
            <pc:sldMk cId="779682215" sldId="273"/>
            <ac:picMk id="17" creationId="{279E78A0-3179-A046-D6C9-E78A9C17AADE}"/>
          </ac:picMkLst>
        </pc:picChg>
        <pc:picChg chg="add del mod">
          <ac:chgData name="Vallone Anaïs" userId="d3ecdf07-6a00-4779-a6b2-4fda33bdab6a" providerId="ADAL" clId="{3ED9E69A-15ED-4960-B7FC-6C79474AE9CD}" dt="2024-08-01T11:11:08.799" v="2515" actId="478"/>
          <ac:picMkLst>
            <pc:docMk/>
            <pc:sldMk cId="779682215" sldId="273"/>
            <ac:picMk id="19" creationId="{27717B5D-49B3-0109-072E-B732A9A666C2}"/>
          </ac:picMkLst>
        </pc:picChg>
        <pc:picChg chg="add mod">
          <ac:chgData name="Vallone Anaïs" userId="d3ecdf07-6a00-4779-a6b2-4fda33bdab6a" providerId="ADAL" clId="{3ED9E69A-15ED-4960-B7FC-6C79474AE9CD}" dt="2024-08-01T11:11:14.867" v="2518" actId="1076"/>
          <ac:picMkLst>
            <pc:docMk/>
            <pc:sldMk cId="779682215" sldId="273"/>
            <ac:picMk id="22" creationId="{BAFA1B57-0F6C-4C15-C698-1BEAFC81D9C5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1T11:15:10.578" v="2614" actId="1076"/>
        <pc:sldMkLst>
          <pc:docMk/>
          <pc:sldMk cId="1790776889" sldId="274"/>
        </pc:sldMkLst>
        <pc:spChg chg="mod">
          <ac:chgData name="Vallone Anaïs" userId="d3ecdf07-6a00-4779-a6b2-4fda33bdab6a" providerId="ADAL" clId="{3ED9E69A-15ED-4960-B7FC-6C79474AE9CD}" dt="2024-08-01T11:14:07.086" v="2600" actId="20577"/>
          <ac:spMkLst>
            <pc:docMk/>
            <pc:sldMk cId="1790776889" sldId="274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1T11:13:47.077" v="2551" actId="20577"/>
          <ac:spMkLst>
            <pc:docMk/>
            <pc:sldMk cId="1790776889" sldId="274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8-01T11:12:45.740" v="2522" actId="20577"/>
          <ac:spMkLst>
            <pc:docMk/>
            <pc:sldMk cId="1790776889" sldId="274"/>
            <ac:spMk id="14" creationId="{6065F50B-C987-E75A-9D82-1303D31D2BA1}"/>
          </ac:spMkLst>
        </pc:spChg>
        <pc:picChg chg="del">
          <ac:chgData name="Vallone Anaïs" userId="d3ecdf07-6a00-4779-a6b2-4fda33bdab6a" providerId="ADAL" clId="{3ED9E69A-15ED-4960-B7FC-6C79474AE9CD}" dt="2024-08-01T11:12:48.216" v="2523" actId="478"/>
          <ac:picMkLst>
            <pc:docMk/>
            <pc:sldMk cId="1790776889" sldId="274"/>
            <ac:picMk id="2" creationId="{00000000-0008-0000-0000-000008010000}"/>
          </ac:picMkLst>
        </pc:picChg>
        <pc:picChg chg="add mod">
          <ac:chgData name="Vallone Anaïs" userId="d3ecdf07-6a00-4779-a6b2-4fda33bdab6a" providerId="ADAL" clId="{3ED9E69A-15ED-4960-B7FC-6C79474AE9CD}" dt="2024-08-01T11:12:53.729" v="2525" actId="1076"/>
          <ac:picMkLst>
            <pc:docMk/>
            <pc:sldMk cId="1790776889" sldId="274"/>
            <ac:picMk id="3" creationId="{216E774D-7F37-DA5B-D7F1-EEB08C27490A}"/>
          </ac:picMkLst>
        </pc:picChg>
        <pc:picChg chg="add mod">
          <ac:chgData name="Vallone Anaïs" userId="d3ecdf07-6a00-4779-a6b2-4fda33bdab6a" providerId="ADAL" clId="{3ED9E69A-15ED-4960-B7FC-6C79474AE9CD}" dt="2024-08-01T11:15:10.578" v="2614" actId="1076"/>
          <ac:picMkLst>
            <pc:docMk/>
            <pc:sldMk cId="1790776889" sldId="274"/>
            <ac:picMk id="5" creationId="{947BB924-CFA3-48A5-7E5F-47C2A7327A05}"/>
          </ac:picMkLst>
        </pc:picChg>
        <pc:picChg chg="del">
          <ac:chgData name="Vallone Anaïs" userId="d3ecdf07-6a00-4779-a6b2-4fda33bdab6a" providerId="ADAL" clId="{3ED9E69A-15ED-4960-B7FC-6C79474AE9CD}" dt="2024-08-01T11:14:28.895" v="2601" actId="478"/>
          <ac:picMkLst>
            <pc:docMk/>
            <pc:sldMk cId="1790776889" sldId="274"/>
            <ac:picMk id="22" creationId="{BAFA1B57-0F6C-4C15-C698-1BEAFC81D9C5}"/>
          </ac:picMkLst>
        </pc:picChg>
      </pc:sldChg>
      <pc:sldChg chg="addSp delSp modSp add del mod">
        <pc:chgData name="Vallone Anaïs" userId="d3ecdf07-6a00-4779-a6b2-4fda33bdab6a" providerId="ADAL" clId="{3ED9E69A-15ED-4960-B7FC-6C79474AE9CD}" dt="2024-08-01T11:28:04.201" v="2779" actId="20577"/>
        <pc:sldMkLst>
          <pc:docMk/>
          <pc:sldMk cId="1259971495" sldId="275"/>
        </pc:sldMkLst>
        <pc:spChg chg="mod">
          <ac:chgData name="Vallone Anaïs" userId="d3ecdf07-6a00-4779-a6b2-4fda33bdab6a" providerId="ADAL" clId="{3ED9E69A-15ED-4960-B7FC-6C79474AE9CD}" dt="2024-08-01T11:28:04.201" v="2779" actId="20577"/>
          <ac:spMkLst>
            <pc:docMk/>
            <pc:sldMk cId="1259971495" sldId="275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1T11:23:43.030" v="2711" actId="1076"/>
          <ac:spMkLst>
            <pc:docMk/>
            <pc:sldMk cId="1259971495" sldId="275"/>
            <ac:spMk id="11" creationId="{0E94D8D3-0033-5D06-53EB-6DF1EAF90FCB}"/>
          </ac:spMkLst>
        </pc:spChg>
        <pc:spChg chg="add del mod">
          <ac:chgData name="Vallone Anaïs" userId="d3ecdf07-6a00-4779-a6b2-4fda33bdab6a" providerId="ADAL" clId="{3ED9E69A-15ED-4960-B7FC-6C79474AE9CD}" dt="2024-08-01T11:23:29.644" v="2701" actId="20577"/>
          <ac:spMkLst>
            <pc:docMk/>
            <pc:sldMk cId="1259971495" sldId="275"/>
            <ac:spMk id="14" creationId="{6065F50B-C987-E75A-9D82-1303D31D2BA1}"/>
          </ac:spMkLst>
        </pc:spChg>
        <pc:spChg chg="mod">
          <ac:chgData name="Vallone Anaïs" userId="d3ecdf07-6a00-4779-a6b2-4fda33bdab6a" providerId="ADAL" clId="{3ED9E69A-15ED-4960-B7FC-6C79474AE9CD}" dt="2024-08-01T11:26:27.058" v="2778" actId="1076"/>
          <ac:spMkLst>
            <pc:docMk/>
            <pc:sldMk cId="1259971495" sldId="275"/>
            <ac:spMk id="15" creationId="{C9552347-5DAC-FF9B-1B44-5F87EE83C8FD}"/>
          </ac:spMkLst>
        </pc:spChg>
        <pc:picChg chg="add del">
          <ac:chgData name="Vallone Anaïs" userId="d3ecdf07-6a00-4779-a6b2-4fda33bdab6a" providerId="ADAL" clId="{3ED9E69A-15ED-4960-B7FC-6C79474AE9CD}" dt="2024-08-01T11:23:30.014" v="2702" actId="478"/>
          <ac:picMkLst>
            <pc:docMk/>
            <pc:sldMk cId="1259971495" sldId="275"/>
            <ac:picMk id="3" creationId="{216E774D-7F37-DA5B-D7F1-EEB08C27490A}"/>
          </ac:picMkLst>
        </pc:picChg>
        <pc:picChg chg="add del mod">
          <ac:chgData name="Vallone Anaïs" userId="d3ecdf07-6a00-4779-a6b2-4fda33bdab6a" providerId="ADAL" clId="{3ED9E69A-15ED-4960-B7FC-6C79474AE9CD}" dt="2024-08-01T11:19:31.883" v="2623" actId="478"/>
          <ac:picMkLst>
            <pc:docMk/>
            <pc:sldMk cId="1259971495" sldId="275"/>
            <ac:picMk id="4" creationId="{CD181E7A-C4A8-E62B-7937-504728AB9269}"/>
          </ac:picMkLst>
        </pc:picChg>
        <pc:picChg chg="del">
          <ac:chgData name="Vallone Anaïs" userId="d3ecdf07-6a00-4779-a6b2-4fda33bdab6a" providerId="ADAL" clId="{3ED9E69A-15ED-4960-B7FC-6C79474AE9CD}" dt="2024-08-01T11:18:36.124" v="2616" actId="478"/>
          <ac:picMkLst>
            <pc:docMk/>
            <pc:sldMk cId="1259971495" sldId="275"/>
            <ac:picMk id="5" creationId="{947BB924-CFA3-48A5-7E5F-47C2A7327A05}"/>
          </ac:picMkLst>
        </pc:picChg>
        <pc:picChg chg="add del mod">
          <ac:chgData name="Vallone Anaïs" userId="d3ecdf07-6a00-4779-a6b2-4fda33bdab6a" providerId="ADAL" clId="{3ED9E69A-15ED-4960-B7FC-6C79474AE9CD}" dt="2024-08-01T11:21:12.840" v="2634" actId="478"/>
          <ac:picMkLst>
            <pc:docMk/>
            <pc:sldMk cId="1259971495" sldId="275"/>
            <ac:picMk id="12" creationId="{9B1CBF01-A452-32D0-0A92-A0D2E326CF73}"/>
          </ac:picMkLst>
        </pc:picChg>
        <pc:picChg chg="add mod">
          <ac:chgData name="Vallone Anaïs" userId="d3ecdf07-6a00-4779-a6b2-4fda33bdab6a" providerId="ADAL" clId="{3ED9E69A-15ED-4960-B7FC-6C79474AE9CD}" dt="2024-08-01T11:23:28.774" v="2697" actId="1076"/>
          <ac:picMkLst>
            <pc:docMk/>
            <pc:sldMk cId="1259971495" sldId="275"/>
            <ac:picMk id="16" creationId="{06E30F4F-15D6-3387-2B7C-905126AB4EA2}"/>
          </ac:picMkLst>
        </pc:picChg>
        <pc:picChg chg="del mod">
          <ac:chgData name="Vallone Anaïs" userId="d3ecdf07-6a00-4779-a6b2-4fda33bdab6a" providerId="ADAL" clId="{3ED9E69A-15ED-4960-B7FC-6C79474AE9CD}" dt="2024-08-01T11:21:13.240" v="2635" actId="478"/>
          <ac:picMkLst>
            <pc:docMk/>
            <pc:sldMk cId="1259971495" sldId="275"/>
            <ac:picMk id="17" creationId="{279E78A0-3179-A046-D6C9-E78A9C17AADE}"/>
          </ac:picMkLst>
        </pc:picChg>
        <pc:picChg chg="add del mod">
          <ac:chgData name="Vallone Anaïs" userId="d3ecdf07-6a00-4779-a6b2-4fda33bdab6a" providerId="ADAL" clId="{3ED9E69A-15ED-4960-B7FC-6C79474AE9CD}" dt="2024-08-01T11:23:28.934" v="2698" actId="1076"/>
          <ac:picMkLst>
            <pc:docMk/>
            <pc:sldMk cId="1259971495" sldId="275"/>
            <ac:picMk id="19" creationId="{C459E7D9-11DA-39C5-F217-028EAFF23FAE}"/>
          </ac:picMkLst>
        </pc:picChg>
        <pc:picChg chg="add mod">
          <ac:chgData name="Vallone Anaïs" userId="d3ecdf07-6a00-4779-a6b2-4fda33bdab6a" providerId="ADAL" clId="{3ED9E69A-15ED-4960-B7FC-6C79474AE9CD}" dt="2024-08-01T11:23:30.714" v="2705" actId="14100"/>
          <ac:picMkLst>
            <pc:docMk/>
            <pc:sldMk cId="1259971495" sldId="275"/>
            <ac:picMk id="20" creationId="{883EB712-34AA-C369-F1AD-145DD7F13F50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1T11:26:04.788" v="2776" actId="20577"/>
        <pc:sldMkLst>
          <pc:docMk/>
          <pc:sldMk cId="2442059968" sldId="276"/>
        </pc:sldMkLst>
        <pc:spChg chg="mod">
          <ac:chgData name="Vallone Anaïs" userId="d3ecdf07-6a00-4779-a6b2-4fda33bdab6a" providerId="ADAL" clId="{3ED9E69A-15ED-4960-B7FC-6C79474AE9CD}" dt="2024-08-01T11:26:04.788" v="2776" actId="20577"/>
          <ac:spMkLst>
            <pc:docMk/>
            <pc:sldMk cId="2442059968" sldId="276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1T11:24:27.695" v="2758" actId="1076"/>
          <ac:spMkLst>
            <pc:docMk/>
            <pc:sldMk cId="2442059968" sldId="276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8-01T11:23:56.014" v="2713" actId="20577"/>
          <ac:spMkLst>
            <pc:docMk/>
            <pc:sldMk cId="2442059968" sldId="276"/>
            <ac:spMk id="14" creationId="{6065F50B-C987-E75A-9D82-1303D31D2BA1}"/>
          </ac:spMkLst>
        </pc:spChg>
        <pc:spChg chg="mod">
          <ac:chgData name="Vallone Anaïs" userId="d3ecdf07-6a00-4779-a6b2-4fda33bdab6a" providerId="ADAL" clId="{3ED9E69A-15ED-4960-B7FC-6C79474AE9CD}" dt="2024-08-01T11:24:56.806" v="2760" actId="1076"/>
          <ac:spMkLst>
            <pc:docMk/>
            <pc:sldMk cId="2442059968" sldId="276"/>
            <ac:spMk id="15" creationId="{C9552347-5DAC-FF9B-1B44-5F87EE83C8FD}"/>
          </ac:spMkLst>
        </pc:spChg>
        <pc:picChg chg="add mod">
          <ac:chgData name="Vallone Anaïs" userId="d3ecdf07-6a00-4779-a6b2-4fda33bdab6a" providerId="ADAL" clId="{3ED9E69A-15ED-4960-B7FC-6C79474AE9CD}" dt="2024-08-01T11:24:04.745" v="2717" actId="14100"/>
          <ac:picMkLst>
            <pc:docMk/>
            <pc:sldMk cId="2442059968" sldId="276"/>
            <ac:picMk id="2" creationId="{7E25FB44-E5FF-2B62-6777-522E2C1DFC86}"/>
          </ac:picMkLst>
        </pc:picChg>
        <pc:picChg chg="del">
          <ac:chgData name="Vallone Anaïs" userId="d3ecdf07-6a00-4779-a6b2-4fda33bdab6a" providerId="ADAL" clId="{3ED9E69A-15ED-4960-B7FC-6C79474AE9CD}" dt="2024-08-01T11:23:57.945" v="2714" actId="478"/>
          <ac:picMkLst>
            <pc:docMk/>
            <pc:sldMk cId="2442059968" sldId="276"/>
            <ac:picMk id="3" creationId="{216E774D-7F37-DA5B-D7F1-EEB08C27490A}"/>
          </ac:picMkLst>
        </pc:picChg>
        <pc:picChg chg="del">
          <ac:chgData name="Vallone Anaïs" userId="d3ecdf07-6a00-4779-a6b2-4fda33bdab6a" providerId="ADAL" clId="{3ED9E69A-15ED-4960-B7FC-6C79474AE9CD}" dt="2024-08-01T11:25:36.447" v="2761" actId="478"/>
          <ac:picMkLst>
            <pc:docMk/>
            <pc:sldMk cId="2442059968" sldId="276"/>
            <ac:picMk id="5" creationId="{947BB924-CFA3-48A5-7E5F-47C2A7327A05}"/>
          </ac:picMkLst>
        </pc:picChg>
        <pc:picChg chg="add mod">
          <ac:chgData name="Vallone Anaïs" userId="d3ecdf07-6a00-4779-a6b2-4fda33bdab6a" providerId="ADAL" clId="{3ED9E69A-15ED-4960-B7FC-6C79474AE9CD}" dt="2024-08-01T11:25:48.928" v="2768" actId="1076"/>
          <ac:picMkLst>
            <pc:docMk/>
            <pc:sldMk cId="2442059968" sldId="276"/>
            <ac:picMk id="9" creationId="{287884AD-8EF8-F19E-9F14-124EA21D4C7E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1T11:33:56.607" v="2984" actId="1036"/>
        <pc:sldMkLst>
          <pc:docMk/>
          <pc:sldMk cId="3350073616" sldId="277"/>
        </pc:sldMkLst>
        <pc:spChg chg="mod">
          <ac:chgData name="Vallone Anaïs" userId="d3ecdf07-6a00-4779-a6b2-4fda33bdab6a" providerId="ADAL" clId="{3ED9E69A-15ED-4960-B7FC-6C79474AE9CD}" dt="2024-08-01T11:31:22.937" v="2961" actId="113"/>
          <ac:spMkLst>
            <pc:docMk/>
            <pc:sldMk cId="3350073616" sldId="277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1T11:30:06.983" v="2928" actId="14100"/>
          <ac:spMkLst>
            <pc:docMk/>
            <pc:sldMk cId="3350073616" sldId="277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8-01T11:28:57.072" v="2786" actId="20577"/>
          <ac:spMkLst>
            <pc:docMk/>
            <pc:sldMk cId="3350073616" sldId="277"/>
            <ac:spMk id="14" creationId="{6065F50B-C987-E75A-9D82-1303D31D2BA1}"/>
          </ac:spMkLst>
        </pc:spChg>
        <pc:spChg chg="mod ord">
          <ac:chgData name="Vallone Anaïs" userId="d3ecdf07-6a00-4779-a6b2-4fda33bdab6a" providerId="ADAL" clId="{3ED9E69A-15ED-4960-B7FC-6C79474AE9CD}" dt="2024-08-01T11:33:56.607" v="2984" actId="1036"/>
          <ac:spMkLst>
            <pc:docMk/>
            <pc:sldMk cId="3350073616" sldId="277"/>
            <ac:spMk id="15" creationId="{C9552347-5DAC-FF9B-1B44-5F87EE83C8FD}"/>
          </ac:spMkLst>
        </pc:spChg>
        <pc:picChg chg="add mod">
          <ac:chgData name="Vallone Anaïs" userId="d3ecdf07-6a00-4779-a6b2-4fda33bdab6a" providerId="ADAL" clId="{3ED9E69A-15ED-4960-B7FC-6C79474AE9CD}" dt="2024-08-01T11:28:59.672" v="2790" actId="1037"/>
          <ac:picMkLst>
            <pc:docMk/>
            <pc:sldMk cId="3350073616" sldId="277"/>
            <ac:picMk id="2" creationId="{00000000-0008-0000-0000-0000B0000000}"/>
          </ac:picMkLst>
        </pc:picChg>
        <pc:picChg chg="add del mod">
          <ac:chgData name="Vallone Anaïs" userId="d3ecdf07-6a00-4779-a6b2-4fda33bdab6a" providerId="ADAL" clId="{3ED9E69A-15ED-4960-B7FC-6C79474AE9CD}" dt="2024-08-01T11:32:48.395" v="2968" actId="478"/>
          <ac:picMkLst>
            <pc:docMk/>
            <pc:sldMk cId="3350073616" sldId="277"/>
            <ac:picMk id="4" creationId="{EC200DDA-4EF3-1DC3-7EFB-B9A2FE50A522}"/>
          </ac:picMkLst>
        </pc:picChg>
        <pc:picChg chg="del">
          <ac:chgData name="Vallone Anaïs" userId="d3ecdf07-6a00-4779-a6b2-4fda33bdab6a" providerId="ADAL" clId="{3ED9E69A-15ED-4960-B7FC-6C79474AE9CD}" dt="2024-08-01T11:33:07.726" v="2974" actId="478"/>
          <ac:picMkLst>
            <pc:docMk/>
            <pc:sldMk cId="3350073616" sldId="277"/>
            <ac:picMk id="8" creationId="{7D316632-8ADA-3B47-6B64-C589D21CCF74}"/>
          </ac:picMkLst>
        </pc:picChg>
        <pc:picChg chg="add mod">
          <ac:chgData name="Vallone Anaïs" userId="d3ecdf07-6a00-4779-a6b2-4fda33bdab6a" providerId="ADAL" clId="{3ED9E69A-15ED-4960-B7FC-6C79474AE9CD}" dt="2024-08-01T11:32:59.866" v="2972" actId="1076"/>
          <ac:picMkLst>
            <pc:docMk/>
            <pc:sldMk cId="3350073616" sldId="277"/>
            <ac:picMk id="9" creationId="{5C47322E-AC77-8D40-5B19-3C294B086259}"/>
          </ac:picMkLst>
        </pc:picChg>
        <pc:picChg chg="add mod">
          <ac:chgData name="Vallone Anaïs" userId="d3ecdf07-6a00-4779-a6b2-4fda33bdab6a" providerId="ADAL" clId="{3ED9E69A-15ED-4960-B7FC-6C79474AE9CD}" dt="2024-08-01T11:32:58.226" v="2971" actId="1076"/>
          <ac:picMkLst>
            <pc:docMk/>
            <pc:sldMk cId="3350073616" sldId="277"/>
            <ac:picMk id="13" creationId="{4879BE1F-F8EE-2DAC-40D3-B4E9DC55FB6E}"/>
          </ac:picMkLst>
        </pc:picChg>
        <pc:picChg chg="del">
          <ac:chgData name="Vallone Anaïs" userId="d3ecdf07-6a00-4779-a6b2-4fda33bdab6a" providerId="ADAL" clId="{3ED9E69A-15ED-4960-B7FC-6C79474AE9CD}" dt="2024-08-01T11:30:41.194" v="2929" actId="478"/>
          <ac:picMkLst>
            <pc:docMk/>
            <pc:sldMk cId="3350073616" sldId="277"/>
            <ac:picMk id="16" creationId="{06E30F4F-15D6-3387-2B7C-905126AB4EA2}"/>
          </ac:picMkLst>
        </pc:picChg>
        <pc:picChg chg="add mod ord">
          <ac:chgData name="Vallone Anaïs" userId="d3ecdf07-6a00-4779-a6b2-4fda33bdab6a" providerId="ADAL" clId="{3ED9E69A-15ED-4960-B7FC-6C79474AE9CD}" dt="2024-08-01T11:33:45.211" v="2978" actId="171"/>
          <ac:picMkLst>
            <pc:docMk/>
            <pc:sldMk cId="3350073616" sldId="277"/>
            <ac:picMk id="18" creationId="{3AD27D2D-926F-6BB6-6815-4F1A40F1D3B3}"/>
          </ac:picMkLst>
        </pc:picChg>
        <pc:picChg chg="del">
          <ac:chgData name="Vallone Anaïs" userId="d3ecdf07-6a00-4779-a6b2-4fda33bdab6a" providerId="ADAL" clId="{3ED9E69A-15ED-4960-B7FC-6C79474AE9CD}" dt="2024-08-01T11:30:42.504" v="2930" actId="478"/>
          <ac:picMkLst>
            <pc:docMk/>
            <pc:sldMk cId="3350073616" sldId="277"/>
            <ac:picMk id="19" creationId="{C459E7D9-11DA-39C5-F217-028EAFF23FAE}"/>
          </ac:picMkLst>
        </pc:picChg>
        <pc:picChg chg="del">
          <ac:chgData name="Vallone Anaïs" userId="d3ecdf07-6a00-4779-a6b2-4fda33bdab6a" providerId="ADAL" clId="{3ED9E69A-15ED-4960-B7FC-6C79474AE9CD}" dt="2024-08-01T11:28:51.902" v="2781" actId="478"/>
          <ac:picMkLst>
            <pc:docMk/>
            <pc:sldMk cId="3350073616" sldId="277"/>
            <ac:picMk id="20" creationId="{883EB712-34AA-C369-F1AD-145DD7F13F50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1T11:39:18.409" v="3077" actId="20577"/>
        <pc:sldMkLst>
          <pc:docMk/>
          <pc:sldMk cId="3725745549" sldId="278"/>
        </pc:sldMkLst>
        <pc:spChg chg="mod">
          <ac:chgData name="Vallone Anaïs" userId="d3ecdf07-6a00-4779-a6b2-4fda33bdab6a" providerId="ADAL" clId="{3ED9E69A-15ED-4960-B7FC-6C79474AE9CD}" dt="2024-08-01T11:37:47.188" v="3004" actId="1076"/>
          <ac:spMkLst>
            <pc:docMk/>
            <pc:sldMk cId="3725745549" sldId="278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1T11:39:18.409" v="3077" actId="20577"/>
          <ac:spMkLst>
            <pc:docMk/>
            <pc:sldMk cId="3725745549" sldId="278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8-01T11:38:18.423" v="3011" actId="20577"/>
          <ac:spMkLst>
            <pc:docMk/>
            <pc:sldMk cId="3725745549" sldId="278"/>
            <ac:spMk id="14" creationId="{6065F50B-C987-E75A-9D82-1303D31D2BA1}"/>
          </ac:spMkLst>
        </pc:spChg>
        <pc:picChg chg="del">
          <ac:chgData name="Vallone Anaïs" userId="d3ecdf07-6a00-4779-a6b2-4fda33bdab6a" providerId="ADAL" clId="{3ED9E69A-15ED-4960-B7FC-6C79474AE9CD}" dt="2024-08-01T11:38:20.237" v="3012" actId="478"/>
          <ac:picMkLst>
            <pc:docMk/>
            <pc:sldMk cId="3725745549" sldId="278"/>
            <ac:picMk id="2" creationId="{00000000-0008-0000-0000-0000B0000000}"/>
          </ac:picMkLst>
        </pc:picChg>
        <pc:picChg chg="add mod">
          <ac:chgData name="Vallone Anaïs" userId="d3ecdf07-6a00-4779-a6b2-4fda33bdab6a" providerId="ADAL" clId="{3ED9E69A-15ED-4960-B7FC-6C79474AE9CD}" dt="2024-08-01T11:37:53.124" v="3005" actId="1076"/>
          <ac:picMkLst>
            <pc:docMk/>
            <pc:sldMk cId="3725745549" sldId="278"/>
            <ac:picMk id="4" creationId="{8DCD8A7C-F649-BBA1-4E53-C708AC6D46B1}"/>
          </ac:picMkLst>
        </pc:picChg>
        <pc:picChg chg="add mod">
          <ac:chgData name="Vallone Anaïs" userId="d3ecdf07-6a00-4779-a6b2-4fda33bdab6a" providerId="ADAL" clId="{3ED9E69A-15ED-4960-B7FC-6C79474AE9CD}" dt="2024-08-01T11:37:58.743" v="3007" actId="1076"/>
          <ac:picMkLst>
            <pc:docMk/>
            <pc:sldMk cId="3725745549" sldId="278"/>
            <ac:picMk id="8" creationId="{C62A56AC-7926-A08B-E6A0-FE1CD6B4A72A}"/>
          </ac:picMkLst>
        </pc:picChg>
        <pc:picChg chg="del">
          <ac:chgData name="Vallone Anaïs" userId="d3ecdf07-6a00-4779-a6b2-4fda33bdab6a" providerId="ADAL" clId="{3ED9E69A-15ED-4960-B7FC-6C79474AE9CD}" dt="2024-08-01T11:35:24.117" v="2987" actId="478"/>
          <ac:picMkLst>
            <pc:docMk/>
            <pc:sldMk cId="3725745549" sldId="278"/>
            <ac:picMk id="9" creationId="{5C47322E-AC77-8D40-5B19-3C294B086259}"/>
          </ac:picMkLst>
        </pc:picChg>
        <pc:picChg chg="del">
          <ac:chgData name="Vallone Anaïs" userId="d3ecdf07-6a00-4779-a6b2-4fda33bdab6a" providerId="ADAL" clId="{3ED9E69A-15ED-4960-B7FC-6C79474AE9CD}" dt="2024-08-01T11:36:02.967" v="2988" actId="478"/>
          <ac:picMkLst>
            <pc:docMk/>
            <pc:sldMk cId="3725745549" sldId="278"/>
            <ac:picMk id="13" creationId="{4879BE1F-F8EE-2DAC-40D3-B4E9DC55FB6E}"/>
          </ac:picMkLst>
        </pc:picChg>
        <pc:picChg chg="add mod">
          <ac:chgData name="Vallone Anaïs" userId="d3ecdf07-6a00-4779-a6b2-4fda33bdab6a" providerId="ADAL" clId="{3ED9E69A-15ED-4960-B7FC-6C79474AE9CD}" dt="2024-08-01T11:38:05.389" v="3008" actId="1076"/>
          <ac:picMkLst>
            <pc:docMk/>
            <pc:sldMk cId="3725745549" sldId="278"/>
            <ac:picMk id="16" creationId="{68CCE0E0-5509-A49D-57B7-5C744095B11A}"/>
          </ac:picMkLst>
        </pc:picChg>
        <pc:picChg chg="add mod">
          <ac:chgData name="Vallone Anaïs" userId="d3ecdf07-6a00-4779-a6b2-4fda33bdab6a" providerId="ADAL" clId="{3ED9E69A-15ED-4960-B7FC-6C79474AE9CD}" dt="2024-08-01T11:38:30.790" v="3014" actId="1076"/>
          <ac:picMkLst>
            <pc:docMk/>
            <pc:sldMk cId="3725745549" sldId="278"/>
            <ac:picMk id="17" creationId="{BC4E178A-698E-3EC3-2804-01BB6A357ECF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6T09:31:53.199" v="4732" actId="1076"/>
        <pc:sldMkLst>
          <pc:docMk/>
          <pc:sldMk cId="2427320379" sldId="279"/>
        </pc:sldMkLst>
        <pc:spChg chg="mod">
          <ac:chgData name="Vallone Anaïs" userId="d3ecdf07-6a00-4779-a6b2-4fda33bdab6a" providerId="ADAL" clId="{3ED9E69A-15ED-4960-B7FC-6C79474AE9CD}" dt="2024-08-01T11:47:42.540" v="3205" actId="1037"/>
          <ac:spMkLst>
            <pc:docMk/>
            <pc:sldMk cId="2427320379" sldId="279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8-01T11:39:39.069" v="3081" actId="20577"/>
          <ac:spMkLst>
            <pc:docMk/>
            <pc:sldMk cId="2427320379" sldId="279"/>
            <ac:spMk id="14" creationId="{6065F50B-C987-E75A-9D82-1303D31D2BA1}"/>
          </ac:spMkLst>
        </pc:spChg>
        <pc:picChg chg="add del mod">
          <ac:chgData name="Vallone Anaïs" userId="d3ecdf07-6a00-4779-a6b2-4fda33bdab6a" providerId="ADAL" clId="{3ED9E69A-15ED-4960-B7FC-6C79474AE9CD}" dt="2024-08-06T09:31:38.039" v="4728" actId="478"/>
          <ac:picMkLst>
            <pc:docMk/>
            <pc:sldMk cId="2427320379" sldId="279"/>
            <ac:picMk id="2" creationId="{00000000-0008-0000-0000-000049000000}"/>
          </ac:picMkLst>
        </pc:picChg>
        <pc:picChg chg="add mod">
          <ac:chgData name="Vallone Anaïs" userId="d3ecdf07-6a00-4779-a6b2-4fda33bdab6a" providerId="ADAL" clId="{3ED9E69A-15ED-4960-B7FC-6C79474AE9CD}" dt="2024-08-06T09:31:53.199" v="4732" actId="1076"/>
          <ac:picMkLst>
            <pc:docMk/>
            <pc:sldMk cId="2427320379" sldId="279"/>
            <ac:picMk id="3" creationId="{C66EC905-08E6-2225-BC6D-7A3B2F4C9F34}"/>
          </ac:picMkLst>
        </pc:picChg>
        <pc:picChg chg="del">
          <ac:chgData name="Vallone Anaïs" userId="d3ecdf07-6a00-4779-a6b2-4fda33bdab6a" providerId="ADAL" clId="{3ED9E69A-15ED-4960-B7FC-6C79474AE9CD}" dt="2024-08-01T11:41:09.292" v="3110" actId="478"/>
          <ac:picMkLst>
            <pc:docMk/>
            <pc:sldMk cId="2427320379" sldId="279"/>
            <ac:picMk id="4" creationId="{8DCD8A7C-F649-BBA1-4E53-C708AC6D46B1}"/>
          </ac:picMkLst>
        </pc:picChg>
        <pc:picChg chg="add del mod">
          <ac:chgData name="Vallone Anaïs" userId="d3ecdf07-6a00-4779-a6b2-4fda33bdab6a" providerId="ADAL" clId="{3ED9E69A-15ED-4960-B7FC-6C79474AE9CD}" dt="2024-08-01T11:42:05.916" v="3120" actId="478"/>
          <ac:picMkLst>
            <pc:docMk/>
            <pc:sldMk cId="2427320379" sldId="279"/>
            <ac:picMk id="5" creationId="{0DD01F34-E27A-7D96-7635-B44468CD62D5}"/>
          </ac:picMkLst>
        </pc:picChg>
        <pc:picChg chg="del mod">
          <ac:chgData name="Vallone Anaïs" userId="d3ecdf07-6a00-4779-a6b2-4fda33bdab6a" providerId="ADAL" clId="{3ED9E69A-15ED-4960-B7FC-6C79474AE9CD}" dt="2024-08-01T11:42:57.168" v="3133" actId="478"/>
          <ac:picMkLst>
            <pc:docMk/>
            <pc:sldMk cId="2427320379" sldId="279"/>
            <ac:picMk id="8" creationId="{C62A56AC-7926-A08B-E6A0-FE1CD6B4A72A}"/>
          </ac:picMkLst>
        </pc:picChg>
        <pc:picChg chg="add del mod">
          <ac:chgData name="Vallone Anaïs" userId="d3ecdf07-6a00-4779-a6b2-4fda33bdab6a" providerId="ADAL" clId="{3ED9E69A-15ED-4960-B7FC-6C79474AE9CD}" dt="2024-08-01T11:43:11.184" v="3135" actId="21"/>
          <ac:picMkLst>
            <pc:docMk/>
            <pc:sldMk cId="2427320379" sldId="279"/>
            <ac:picMk id="12" creationId="{08D4279D-7FD2-FA12-F274-B1E901177A20}"/>
          </ac:picMkLst>
        </pc:picChg>
        <pc:picChg chg="add mod">
          <ac:chgData name="Vallone Anaïs" userId="d3ecdf07-6a00-4779-a6b2-4fda33bdab6a" providerId="ADAL" clId="{3ED9E69A-15ED-4960-B7FC-6C79474AE9CD}" dt="2024-08-01T11:42:57.308" v="3134"/>
          <ac:picMkLst>
            <pc:docMk/>
            <pc:sldMk cId="2427320379" sldId="279"/>
            <ac:picMk id="13" creationId="{2921B0C5-8101-BC85-B581-879E553C9A45}"/>
          </ac:picMkLst>
        </pc:picChg>
        <pc:picChg chg="del">
          <ac:chgData name="Vallone Anaïs" userId="d3ecdf07-6a00-4779-a6b2-4fda33bdab6a" providerId="ADAL" clId="{3ED9E69A-15ED-4960-B7FC-6C79474AE9CD}" dt="2024-08-01T11:39:41.697" v="3082" actId="478"/>
          <ac:picMkLst>
            <pc:docMk/>
            <pc:sldMk cId="2427320379" sldId="279"/>
            <ac:picMk id="17" creationId="{BC4E178A-698E-3EC3-2804-01BB6A357ECF}"/>
          </ac:picMkLst>
        </pc:picChg>
        <pc:picChg chg="add del mod">
          <ac:chgData name="Vallone Anaïs" userId="d3ecdf07-6a00-4779-a6b2-4fda33bdab6a" providerId="ADAL" clId="{3ED9E69A-15ED-4960-B7FC-6C79474AE9CD}" dt="2024-08-01T11:43:24.170" v="3139" actId="21"/>
          <ac:picMkLst>
            <pc:docMk/>
            <pc:sldMk cId="2427320379" sldId="279"/>
            <ac:picMk id="19" creationId="{08D4279D-7FD2-FA12-F274-B1E901177A20}"/>
          </ac:picMkLst>
        </pc:picChg>
        <pc:picChg chg="add del mod">
          <ac:chgData name="Vallone Anaïs" userId="d3ecdf07-6a00-4779-a6b2-4fda33bdab6a" providerId="ADAL" clId="{3ED9E69A-15ED-4960-B7FC-6C79474AE9CD}" dt="2024-08-01T11:43:34.727" v="3143" actId="478"/>
          <ac:picMkLst>
            <pc:docMk/>
            <pc:sldMk cId="2427320379" sldId="279"/>
            <ac:picMk id="20" creationId="{A5CE9877-237B-C323-EA4B-7CFA6D2556B0}"/>
          </ac:picMkLst>
        </pc:picChg>
        <pc:picChg chg="add mod">
          <ac:chgData name="Vallone Anaïs" userId="d3ecdf07-6a00-4779-a6b2-4fda33bdab6a" providerId="ADAL" clId="{3ED9E69A-15ED-4960-B7FC-6C79474AE9CD}" dt="2024-08-01T11:43:37.468" v="3144" actId="1076"/>
          <ac:picMkLst>
            <pc:docMk/>
            <pc:sldMk cId="2427320379" sldId="279"/>
            <ac:picMk id="21" creationId="{A3242B1A-FE58-CD21-5164-29E14EEBEF1C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6T09:32:13.661" v="4737" actId="14100"/>
        <pc:sldMkLst>
          <pc:docMk/>
          <pc:sldMk cId="3617367458" sldId="280"/>
        </pc:sldMkLst>
        <pc:spChg chg="mod">
          <ac:chgData name="Vallone Anaïs" userId="d3ecdf07-6a00-4779-a6b2-4fda33bdab6a" providerId="ADAL" clId="{3ED9E69A-15ED-4960-B7FC-6C79474AE9CD}" dt="2024-08-06T09:32:10.467" v="4736" actId="1076"/>
          <ac:spMkLst>
            <pc:docMk/>
            <pc:sldMk cId="3617367458" sldId="280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8-01T11:44:44.814" v="3156" actId="20577"/>
          <ac:spMkLst>
            <pc:docMk/>
            <pc:sldMk cId="3617367458" sldId="280"/>
            <ac:spMk id="14" creationId="{6065F50B-C987-E75A-9D82-1303D31D2BA1}"/>
          </ac:spMkLst>
        </pc:spChg>
        <pc:picChg chg="del">
          <ac:chgData name="Vallone Anaïs" userId="d3ecdf07-6a00-4779-a6b2-4fda33bdab6a" providerId="ADAL" clId="{3ED9E69A-15ED-4960-B7FC-6C79474AE9CD}" dt="2024-08-01T11:45:28.264" v="3166" actId="478"/>
          <ac:picMkLst>
            <pc:docMk/>
            <pc:sldMk cId="3617367458" sldId="280"/>
            <ac:picMk id="2" creationId="{00000000-0008-0000-0000-000049000000}"/>
          </ac:picMkLst>
        </pc:picChg>
        <pc:picChg chg="add mod">
          <ac:chgData name="Vallone Anaïs" userId="d3ecdf07-6a00-4779-a6b2-4fda33bdab6a" providerId="ADAL" clId="{3ED9E69A-15ED-4960-B7FC-6C79474AE9CD}" dt="2024-08-06T09:32:13.661" v="4737" actId="14100"/>
          <ac:picMkLst>
            <pc:docMk/>
            <pc:sldMk cId="3617367458" sldId="280"/>
            <ac:picMk id="2" creationId="{4EF6C8C6-5DB0-20EA-B044-09D16741EFED}"/>
          </ac:picMkLst>
        </pc:picChg>
        <pc:picChg chg="add mod">
          <ac:chgData name="Vallone Anaïs" userId="d3ecdf07-6a00-4779-a6b2-4fda33bdab6a" providerId="ADAL" clId="{3ED9E69A-15ED-4960-B7FC-6C79474AE9CD}" dt="2024-08-01T11:44:32.721" v="3155" actId="1076"/>
          <ac:picMkLst>
            <pc:docMk/>
            <pc:sldMk cId="3617367458" sldId="280"/>
            <ac:picMk id="4" creationId="{21A1793C-C3EE-E786-5947-610E6CA8C270}"/>
          </ac:picMkLst>
        </pc:picChg>
        <pc:picChg chg="add del mod">
          <ac:chgData name="Vallone Anaïs" userId="d3ecdf07-6a00-4779-a6b2-4fda33bdab6a" providerId="ADAL" clId="{3ED9E69A-15ED-4960-B7FC-6C79474AE9CD}" dt="2024-08-06T09:31:58.549" v="4733" actId="478"/>
          <ac:picMkLst>
            <pc:docMk/>
            <pc:sldMk cId="3617367458" sldId="280"/>
            <ac:picMk id="5" creationId="{79E1AB53-1016-4EAA-AB32-E9A3F67D32AF}"/>
          </ac:picMkLst>
        </pc:picChg>
        <pc:picChg chg="del">
          <ac:chgData name="Vallone Anaïs" userId="d3ecdf07-6a00-4779-a6b2-4fda33bdab6a" providerId="ADAL" clId="{3ED9E69A-15ED-4960-B7FC-6C79474AE9CD}" dt="2024-08-01T11:44:08.596" v="3146" actId="478"/>
          <ac:picMkLst>
            <pc:docMk/>
            <pc:sldMk cId="3617367458" sldId="280"/>
            <ac:picMk id="21" creationId="{A3242B1A-FE58-CD21-5164-29E14EEBEF1C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6T09:32:52.903" v="4750" actId="13926"/>
        <pc:sldMkLst>
          <pc:docMk/>
          <pc:sldMk cId="3026960664" sldId="281"/>
        </pc:sldMkLst>
        <pc:spChg chg="mod">
          <ac:chgData name="Vallone Anaïs" userId="d3ecdf07-6a00-4779-a6b2-4fda33bdab6a" providerId="ADAL" clId="{3ED9E69A-15ED-4960-B7FC-6C79474AE9CD}" dt="2024-08-06T09:32:52.903" v="4750" actId="13926"/>
          <ac:spMkLst>
            <pc:docMk/>
            <pc:sldMk cId="3026960664" sldId="281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8-01T11:46:35.093" v="3182" actId="20577"/>
          <ac:spMkLst>
            <pc:docMk/>
            <pc:sldMk cId="3026960664" sldId="281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8-06T09:32:34.671" v="4741" actId="14100"/>
          <ac:picMkLst>
            <pc:docMk/>
            <pc:sldMk cId="3026960664" sldId="281"/>
            <ac:picMk id="2" creationId="{FAB7716C-CB1A-C1A7-59AD-8DE203E5FF54}"/>
          </ac:picMkLst>
        </pc:picChg>
        <pc:picChg chg="add mod">
          <ac:chgData name="Vallone Anaïs" userId="d3ecdf07-6a00-4779-a6b2-4fda33bdab6a" providerId="ADAL" clId="{3ED9E69A-15ED-4960-B7FC-6C79474AE9CD}" dt="2024-08-01T11:46:29.073" v="3179" actId="1076"/>
          <ac:picMkLst>
            <pc:docMk/>
            <pc:sldMk cId="3026960664" sldId="281"/>
            <ac:picMk id="3" creationId="{80A883E0-C23F-782D-E3E3-B3051EDE0538}"/>
          </ac:picMkLst>
        </pc:picChg>
        <pc:picChg chg="del">
          <ac:chgData name="Vallone Anaïs" userId="d3ecdf07-6a00-4779-a6b2-4fda33bdab6a" providerId="ADAL" clId="{3ED9E69A-15ED-4960-B7FC-6C79474AE9CD}" dt="2024-08-01T11:46:08.852" v="3171" actId="478"/>
          <ac:picMkLst>
            <pc:docMk/>
            <pc:sldMk cId="3026960664" sldId="281"/>
            <ac:picMk id="4" creationId="{21A1793C-C3EE-E786-5947-610E6CA8C270}"/>
          </ac:picMkLst>
        </pc:picChg>
        <pc:picChg chg="del">
          <ac:chgData name="Vallone Anaïs" userId="d3ecdf07-6a00-4779-a6b2-4fda33bdab6a" providerId="ADAL" clId="{3ED9E69A-15ED-4960-B7FC-6C79474AE9CD}" dt="2024-08-01T11:47:19.856" v="3193" actId="478"/>
          <ac:picMkLst>
            <pc:docMk/>
            <pc:sldMk cId="3026960664" sldId="281"/>
            <ac:picMk id="5" creationId="{79E1AB53-1016-4EAA-AB32-E9A3F67D32AF}"/>
          </ac:picMkLst>
        </pc:picChg>
        <pc:picChg chg="add del mod">
          <ac:chgData name="Vallone Anaïs" userId="d3ecdf07-6a00-4779-a6b2-4fda33bdab6a" providerId="ADAL" clId="{3ED9E69A-15ED-4960-B7FC-6C79474AE9CD}" dt="2024-08-06T09:32:28.190" v="4738" actId="478"/>
          <ac:picMkLst>
            <pc:docMk/>
            <pc:sldMk cId="3026960664" sldId="281"/>
            <ac:picMk id="8" creationId="{00000000-0008-0000-0000-000048000000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6T09:33:48.752" v="4783" actId="13926"/>
        <pc:sldMkLst>
          <pc:docMk/>
          <pc:sldMk cId="2492183771" sldId="282"/>
        </pc:sldMkLst>
        <pc:spChg chg="mod">
          <ac:chgData name="Vallone Anaïs" userId="d3ecdf07-6a00-4779-a6b2-4fda33bdab6a" providerId="ADAL" clId="{3ED9E69A-15ED-4960-B7FC-6C79474AE9CD}" dt="2024-08-06T09:33:48.752" v="4783" actId="13926"/>
          <ac:spMkLst>
            <pc:docMk/>
            <pc:sldMk cId="2492183771" sldId="282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8-01T11:48:03.118" v="3224" actId="20577"/>
          <ac:spMkLst>
            <pc:docMk/>
            <pc:sldMk cId="2492183771" sldId="282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8-06T09:33:09.304" v="4754" actId="14100"/>
          <ac:picMkLst>
            <pc:docMk/>
            <pc:sldMk cId="2492183771" sldId="282"/>
            <ac:picMk id="2" creationId="{00000000-0008-0000-0000-0000C6000000}"/>
          </ac:picMkLst>
        </pc:picChg>
        <pc:picChg chg="del">
          <ac:chgData name="Vallone Anaïs" userId="d3ecdf07-6a00-4779-a6b2-4fda33bdab6a" providerId="ADAL" clId="{3ED9E69A-15ED-4960-B7FC-6C79474AE9CD}" dt="2024-08-01T11:47:11.655" v="3191" actId="478"/>
          <ac:picMkLst>
            <pc:docMk/>
            <pc:sldMk cId="2492183771" sldId="282"/>
            <ac:picMk id="3" creationId="{80A883E0-C23F-782D-E3E3-B3051EDE0538}"/>
          </ac:picMkLst>
        </pc:picChg>
        <pc:picChg chg="add mod">
          <ac:chgData name="Vallone Anaïs" userId="d3ecdf07-6a00-4779-a6b2-4fda33bdab6a" providerId="ADAL" clId="{3ED9E69A-15ED-4960-B7FC-6C79474AE9CD}" dt="2024-08-01T11:50:44.747" v="3278" actId="1076"/>
          <ac:picMkLst>
            <pc:docMk/>
            <pc:sldMk cId="2492183771" sldId="282"/>
            <ac:picMk id="4" creationId="{F995B24C-EA33-C87C-2886-2405CA501946}"/>
          </ac:picMkLst>
        </pc:picChg>
        <pc:picChg chg="del">
          <ac:chgData name="Vallone Anaïs" userId="d3ecdf07-6a00-4779-a6b2-4fda33bdab6a" providerId="ADAL" clId="{3ED9E69A-15ED-4960-B7FC-6C79474AE9CD}" dt="2024-08-06T09:32:59.370" v="4751" actId="478"/>
          <ac:picMkLst>
            <pc:docMk/>
            <pc:sldMk cId="2492183771" sldId="282"/>
            <ac:picMk id="5" creationId="{79E1AB53-1016-4EAA-AB32-E9A3F67D32AF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6T09:34:05.803" v="4800" actId="13926"/>
        <pc:sldMkLst>
          <pc:docMk/>
          <pc:sldMk cId="2105185250" sldId="283"/>
        </pc:sldMkLst>
        <pc:spChg chg="add mod">
          <ac:chgData name="Vallone Anaïs" userId="d3ecdf07-6a00-4779-a6b2-4fda33bdab6a" providerId="ADAL" clId="{3ED9E69A-15ED-4960-B7FC-6C79474AE9CD}" dt="2024-08-06T09:34:05.803" v="4800" actId="13926"/>
          <ac:spMkLst>
            <pc:docMk/>
            <pc:sldMk cId="2105185250" sldId="283"/>
            <ac:spMk id="9" creationId="{4C36E9B9-C40F-BAE9-6C73-0BE7E7EE9025}"/>
          </ac:spMkLst>
        </pc:spChg>
        <pc:spChg chg="del mod">
          <ac:chgData name="Vallone Anaïs" userId="d3ecdf07-6a00-4779-a6b2-4fda33bdab6a" providerId="ADAL" clId="{3ED9E69A-15ED-4960-B7FC-6C79474AE9CD}" dt="2024-08-01T11:50:12.635" v="3270" actId="478"/>
          <ac:spMkLst>
            <pc:docMk/>
            <pc:sldMk cId="2105185250" sldId="283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8-01T11:49:10.841" v="3247" actId="20577"/>
          <ac:spMkLst>
            <pc:docMk/>
            <pc:sldMk cId="2105185250" sldId="283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8-01T11:49:28.441" v="3254" actId="1076"/>
          <ac:picMkLst>
            <pc:docMk/>
            <pc:sldMk cId="2105185250" sldId="283"/>
            <ac:picMk id="2" creationId="{00000000-0008-0000-0000-00005B010000}"/>
          </ac:picMkLst>
        </pc:picChg>
        <pc:picChg chg="del">
          <ac:chgData name="Vallone Anaïs" userId="d3ecdf07-6a00-4779-a6b2-4fda33bdab6a" providerId="ADAL" clId="{3ED9E69A-15ED-4960-B7FC-6C79474AE9CD}" dt="2024-08-01T11:50:12.635" v="3270" actId="478"/>
          <ac:picMkLst>
            <pc:docMk/>
            <pc:sldMk cId="2105185250" sldId="283"/>
            <ac:picMk id="4" creationId="{F995B24C-EA33-C87C-2886-2405CA501946}"/>
          </ac:picMkLst>
        </pc:picChg>
        <pc:picChg chg="del">
          <ac:chgData name="Vallone Anaïs" userId="d3ecdf07-6a00-4779-a6b2-4fda33bdab6a" providerId="ADAL" clId="{3ED9E69A-15ED-4960-B7FC-6C79474AE9CD}" dt="2024-08-01T11:49:14.233" v="3248" actId="478"/>
          <ac:picMkLst>
            <pc:docMk/>
            <pc:sldMk cId="2105185250" sldId="283"/>
            <ac:picMk id="5" creationId="{79E1AB53-1016-4EAA-AB32-E9A3F67D32AF}"/>
          </ac:picMkLst>
        </pc:picChg>
        <pc:picChg chg="add mod">
          <ac:chgData name="Vallone Anaïs" userId="d3ecdf07-6a00-4779-a6b2-4fda33bdab6a" providerId="ADAL" clId="{3ED9E69A-15ED-4960-B7FC-6C79474AE9CD}" dt="2024-08-01T11:50:29.736" v="3277" actId="1076"/>
          <ac:picMkLst>
            <pc:docMk/>
            <pc:sldMk cId="2105185250" sldId="283"/>
            <ac:picMk id="8" creationId="{95A2BD49-AA29-9F0A-31EE-01ABF0387F74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6T09:34:18.965" v="4810" actId="13926"/>
        <pc:sldMkLst>
          <pc:docMk/>
          <pc:sldMk cId="1342892014" sldId="284"/>
        </pc:sldMkLst>
        <pc:spChg chg="mod">
          <ac:chgData name="Vallone Anaïs" userId="d3ecdf07-6a00-4779-a6b2-4fda33bdab6a" providerId="ADAL" clId="{3ED9E69A-15ED-4960-B7FC-6C79474AE9CD}" dt="2024-08-06T09:34:18.965" v="4810" actId="13926"/>
          <ac:spMkLst>
            <pc:docMk/>
            <pc:sldMk cId="1342892014" sldId="284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1T11:51:30.959" v="3296" actId="20577"/>
          <ac:spMkLst>
            <pc:docMk/>
            <pc:sldMk cId="1342892014" sldId="284"/>
            <ac:spMk id="14" creationId="{6065F50B-C987-E75A-9D82-1303D31D2BA1}"/>
          </ac:spMkLst>
        </pc:spChg>
        <pc:picChg chg="del">
          <ac:chgData name="Vallone Anaïs" userId="d3ecdf07-6a00-4779-a6b2-4fda33bdab6a" providerId="ADAL" clId="{3ED9E69A-15ED-4960-B7FC-6C79474AE9CD}" dt="2024-08-01T11:51:55.710" v="3303" actId="478"/>
          <ac:picMkLst>
            <pc:docMk/>
            <pc:sldMk cId="1342892014" sldId="284"/>
            <ac:picMk id="2" creationId="{00000000-0008-0000-0000-00005B010000}"/>
          </ac:picMkLst>
        </pc:picChg>
        <pc:picChg chg="add mod">
          <ac:chgData name="Vallone Anaïs" userId="d3ecdf07-6a00-4779-a6b2-4fda33bdab6a" providerId="ADAL" clId="{3ED9E69A-15ED-4960-B7FC-6C79474AE9CD}" dt="2024-08-01T11:54:17.195" v="3357" actId="14100"/>
          <ac:picMkLst>
            <pc:docMk/>
            <pc:sldMk cId="1342892014" sldId="284"/>
            <ac:picMk id="4" creationId="{E62D348B-F074-5B71-2386-01F2DDDCF887}"/>
          </ac:picMkLst>
        </pc:picChg>
        <pc:picChg chg="add mod">
          <ac:chgData name="Vallone Anaïs" userId="d3ecdf07-6a00-4779-a6b2-4fda33bdab6a" providerId="ADAL" clId="{3ED9E69A-15ED-4960-B7FC-6C79474AE9CD}" dt="2024-08-01T11:52:08.481" v="3307" actId="1076"/>
          <ac:picMkLst>
            <pc:docMk/>
            <pc:sldMk cId="1342892014" sldId="284"/>
            <ac:picMk id="5" creationId="{D4A4DD13-C934-B9C0-43D7-184D1AF30494}"/>
          </ac:picMkLst>
        </pc:picChg>
        <pc:picChg chg="del">
          <ac:chgData name="Vallone Anaïs" userId="d3ecdf07-6a00-4779-a6b2-4fda33bdab6a" providerId="ADAL" clId="{3ED9E69A-15ED-4960-B7FC-6C79474AE9CD}" dt="2024-08-01T11:51:43.040" v="3297" actId="478"/>
          <ac:picMkLst>
            <pc:docMk/>
            <pc:sldMk cId="1342892014" sldId="284"/>
            <ac:picMk id="8" creationId="{95A2BD49-AA29-9F0A-31EE-01ABF0387F74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6T09:34:36.168" v="4831" actId="13926"/>
        <pc:sldMkLst>
          <pc:docMk/>
          <pc:sldMk cId="1659090551" sldId="285"/>
        </pc:sldMkLst>
        <pc:spChg chg="mod">
          <ac:chgData name="Vallone Anaïs" userId="d3ecdf07-6a00-4779-a6b2-4fda33bdab6a" providerId="ADAL" clId="{3ED9E69A-15ED-4960-B7FC-6C79474AE9CD}" dt="2024-08-06T09:34:36.168" v="4831" actId="13926"/>
          <ac:spMkLst>
            <pc:docMk/>
            <pc:sldMk cId="1659090551" sldId="285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1T11:52:52.542" v="3317" actId="20577"/>
          <ac:spMkLst>
            <pc:docMk/>
            <pc:sldMk cId="1659090551" sldId="285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8-01T11:53:22.893" v="3321" actId="14100"/>
          <ac:picMkLst>
            <pc:docMk/>
            <pc:sldMk cId="1659090551" sldId="285"/>
            <ac:picMk id="2" creationId="{00000000-0008-0000-0000-000064000000}"/>
          </ac:picMkLst>
        </pc:picChg>
        <pc:picChg chg="del">
          <ac:chgData name="Vallone Anaïs" userId="d3ecdf07-6a00-4779-a6b2-4fda33bdab6a" providerId="ADAL" clId="{3ED9E69A-15ED-4960-B7FC-6C79474AE9CD}" dt="2024-08-01T11:53:54.114" v="3350" actId="478"/>
          <ac:picMkLst>
            <pc:docMk/>
            <pc:sldMk cId="1659090551" sldId="285"/>
            <ac:picMk id="4" creationId="{E62D348B-F074-5B71-2386-01F2DDDCF887}"/>
          </ac:picMkLst>
        </pc:picChg>
        <pc:picChg chg="del">
          <ac:chgData name="Vallone Anaïs" userId="d3ecdf07-6a00-4779-a6b2-4fda33bdab6a" providerId="ADAL" clId="{3ED9E69A-15ED-4960-B7FC-6C79474AE9CD}" dt="2024-08-01T11:53:17.133" v="3318" actId="478"/>
          <ac:picMkLst>
            <pc:docMk/>
            <pc:sldMk cId="1659090551" sldId="285"/>
            <ac:picMk id="5" creationId="{D4A4DD13-C934-B9C0-43D7-184D1AF30494}"/>
          </ac:picMkLst>
        </pc:picChg>
        <pc:picChg chg="add mod">
          <ac:chgData name="Vallone Anaïs" userId="d3ecdf07-6a00-4779-a6b2-4fda33bdab6a" providerId="ADAL" clId="{3ED9E69A-15ED-4960-B7FC-6C79474AE9CD}" dt="2024-08-01T11:54:23.986" v="3359" actId="1076"/>
          <ac:picMkLst>
            <pc:docMk/>
            <pc:sldMk cId="1659090551" sldId="285"/>
            <ac:picMk id="8" creationId="{96CA1DAC-E9BC-B719-52C6-A42D94D86479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6T09:34:50.932" v="4848" actId="13926"/>
        <pc:sldMkLst>
          <pc:docMk/>
          <pc:sldMk cId="16019515" sldId="286"/>
        </pc:sldMkLst>
        <pc:spChg chg="mod">
          <ac:chgData name="Vallone Anaïs" userId="d3ecdf07-6a00-4779-a6b2-4fda33bdab6a" providerId="ADAL" clId="{3ED9E69A-15ED-4960-B7FC-6C79474AE9CD}" dt="2024-08-06T09:34:50.932" v="4848" actId="13926"/>
          <ac:spMkLst>
            <pc:docMk/>
            <pc:sldMk cId="16019515" sldId="286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1T11:55:11.401" v="3368" actId="20577"/>
          <ac:spMkLst>
            <pc:docMk/>
            <pc:sldMk cId="16019515" sldId="286"/>
            <ac:spMk id="14" creationId="{6065F50B-C987-E75A-9D82-1303D31D2BA1}"/>
          </ac:spMkLst>
        </pc:spChg>
        <pc:picChg chg="del">
          <ac:chgData name="Vallone Anaïs" userId="d3ecdf07-6a00-4779-a6b2-4fda33bdab6a" providerId="ADAL" clId="{3ED9E69A-15ED-4960-B7FC-6C79474AE9CD}" dt="2024-08-01T11:55:29.768" v="3383" actId="478"/>
          <ac:picMkLst>
            <pc:docMk/>
            <pc:sldMk cId="16019515" sldId="286"/>
            <ac:picMk id="2" creationId="{00000000-0008-0000-0000-000064000000}"/>
          </ac:picMkLst>
        </pc:picChg>
        <pc:picChg chg="add mod">
          <ac:chgData name="Vallone Anaïs" userId="d3ecdf07-6a00-4779-a6b2-4fda33bdab6a" providerId="ADAL" clId="{3ED9E69A-15ED-4960-B7FC-6C79474AE9CD}" dt="2024-08-01T11:55:04.737" v="3366" actId="1076"/>
          <ac:picMkLst>
            <pc:docMk/>
            <pc:sldMk cId="16019515" sldId="286"/>
            <ac:picMk id="4" creationId="{5ACF5716-EE71-5F83-DA2D-18DC17B0743A}"/>
          </ac:picMkLst>
        </pc:picChg>
        <pc:picChg chg="add mod">
          <ac:chgData name="Vallone Anaïs" userId="d3ecdf07-6a00-4779-a6b2-4fda33bdab6a" providerId="ADAL" clId="{3ED9E69A-15ED-4960-B7FC-6C79474AE9CD}" dt="2024-08-01T11:55:34.498" v="3386" actId="14100"/>
          <ac:picMkLst>
            <pc:docMk/>
            <pc:sldMk cId="16019515" sldId="286"/>
            <ac:picMk id="5" creationId="{00000000-0008-0000-0000-000078000000}"/>
          </ac:picMkLst>
        </pc:picChg>
        <pc:picChg chg="del">
          <ac:chgData name="Vallone Anaïs" userId="d3ecdf07-6a00-4779-a6b2-4fda33bdab6a" providerId="ADAL" clId="{3ED9E69A-15ED-4960-B7FC-6C79474AE9CD}" dt="2024-08-01T11:54:52.609" v="3361" actId="478"/>
          <ac:picMkLst>
            <pc:docMk/>
            <pc:sldMk cId="16019515" sldId="286"/>
            <ac:picMk id="8" creationId="{96CA1DAC-E9BC-B719-52C6-A42D94D86479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6T09:35:13.044" v="4867" actId="13926"/>
        <pc:sldMkLst>
          <pc:docMk/>
          <pc:sldMk cId="4052248381" sldId="287"/>
        </pc:sldMkLst>
        <pc:spChg chg="mod">
          <ac:chgData name="Vallone Anaïs" userId="d3ecdf07-6a00-4779-a6b2-4fda33bdab6a" providerId="ADAL" clId="{3ED9E69A-15ED-4960-B7FC-6C79474AE9CD}" dt="2024-08-06T09:35:13.044" v="4867" actId="13926"/>
          <ac:spMkLst>
            <pc:docMk/>
            <pc:sldMk cId="4052248381" sldId="287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1T11:55:47.860" v="3392" actId="20577"/>
          <ac:spMkLst>
            <pc:docMk/>
            <pc:sldMk cId="4052248381" sldId="287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8-01T11:56:02.140" v="3396" actId="14100"/>
          <ac:picMkLst>
            <pc:docMk/>
            <pc:sldMk cId="4052248381" sldId="287"/>
            <ac:picMk id="2" creationId="{00000000-0008-0000-0000-00007B000000}"/>
          </ac:picMkLst>
        </pc:picChg>
        <pc:picChg chg="del">
          <ac:chgData name="Vallone Anaïs" userId="d3ecdf07-6a00-4779-a6b2-4fda33bdab6a" providerId="ADAL" clId="{3ED9E69A-15ED-4960-B7FC-6C79474AE9CD}" dt="2024-08-01T11:57:08.652" v="3413" actId="478"/>
          <ac:picMkLst>
            <pc:docMk/>
            <pc:sldMk cId="4052248381" sldId="287"/>
            <ac:picMk id="4" creationId="{5ACF5716-EE71-5F83-DA2D-18DC17B0743A}"/>
          </ac:picMkLst>
        </pc:picChg>
        <pc:picChg chg="del">
          <ac:chgData name="Vallone Anaïs" userId="d3ecdf07-6a00-4779-a6b2-4fda33bdab6a" providerId="ADAL" clId="{3ED9E69A-15ED-4960-B7FC-6C79474AE9CD}" dt="2024-08-01T11:55:56.234" v="3393" actId="478"/>
          <ac:picMkLst>
            <pc:docMk/>
            <pc:sldMk cId="4052248381" sldId="287"/>
            <ac:picMk id="5" creationId="{00000000-0008-0000-0000-000078000000}"/>
          </ac:picMkLst>
        </pc:picChg>
        <pc:picChg chg="add mod">
          <ac:chgData name="Vallone Anaïs" userId="d3ecdf07-6a00-4779-a6b2-4fda33bdab6a" providerId="ADAL" clId="{3ED9E69A-15ED-4960-B7FC-6C79474AE9CD}" dt="2024-08-01T11:57:17.202" v="3418" actId="1076"/>
          <ac:picMkLst>
            <pc:docMk/>
            <pc:sldMk cId="4052248381" sldId="287"/>
            <ac:picMk id="8" creationId="{3D28AE33-B712-F363-C392-1AA78334308B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1T12:16:40.594" v="3688" actId="1076"/>
        <pc:sldMkLst>
          <pc:docMk/>
          <pc:sldMk cId="3262288512" sldId="288"/>
        </pc:sldMkLst>
        <pc:spChg chg="mod">
          <ac:chgData name="Vallone Anaïs" userId="d3ecdf07-6a00-4779-a6b2-4fda33bdab6a" providerId="ADAL" clId="{3ED9E69A-15ED-4960-B7FC-6C79474AE9CD}" dt="2024-08-01T12:15:50.898" v="3683" actId="20577"/>
          <ac:spMkLst>
            <pc:docMk/>
            <pc:sldMk cId="3262288512" sldId="288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1T12:16:40.594" v="3688" actId="1076"/>
          <ac:spMkLst>
            <pc:docMk/>
            <pc:sldMk cId="3262288512" sldId="288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1T12:15:22.315" v="3646" actId="20577"/>
          <ac:spMkLst>
            <pc:docMk/>
            <pc:sldMk cId="3262288512" sldId="288"/>
            <ac:spMk id="14" creationId="{6065F50B-C987-E75A-9D82-1303D31D2BA1}"/>
          </ac:spMkLst>
        </pc:spChg>
        <pc:spChg chg="mod ord">
          <ac:chgData name="Vallone Anaïs" userId="d3ecdf07-6a00-4779-a6b2-4fda33bdab6a" providerId="ADAL" clId="{3ED9E69A-15ED-4960-B7FC-6C79474AE9CD}" dt="2024-08-01T12:11:15.881" v="3591" actId="1076"/>
          <ac:spMkLst>
            <pc:docMk/>
            <pc:sldMk cId="3262288512" sldId="288"/>
            <ac:spMk id="15" creationId="{C9552347-5DAC-FF9B-1B44-5F87EE83C8FD}"/>
          </ac:spMkLst>
        </pc:spChg>
        <pc:picChg chg="del">
          <ac:chgData name="Vallone Anaïs" userId="d3ecdf07-6a00-4779-a6b2-4fda33bdab6a" providerId="ADAL" clId="{3ED9E69A-15ED-4960-B7FC-6C79474AE9CD}" dt="2024-08-01T12:02:38.521" v="3457" actId="478"/>
          <ac:picMkLst>
            <pc:docMk/>
            <pc:sldMk cId="3262288512" sldId="288"/>
            <ac:picMk id="2" creationId="{00000000-0008-0000-0000-00007B000000}"/>
          </ac:picMkLst>
        </pc:picChg>
        <pc:picChg chg="add del mod">
          <ac:chgData name="Vallone Anaïs" userId="d3ecdf07-6a00-4779-a6b2-4fda33bdab6a" providerId="ADAL" clId="{3ED9E69A-15ED-4960-B7FC-6C79474AE9CD}" dt="2024-08-01T12:00:45.938" v="3435" actId="478"/>
          <ac:picMkLst>
            <pc:docMk/>
            <pc:sldMk cId="3262288512" sldId="288"/>
            <ac:picMk id="4" creationId="{D8340C28-FE5B-3961-4423-48B1A406AD73}"/>
          </ac:picMkLst>
        </pc:picChg>
        <pc:picChg chg="del">
          <ac:chgData name="Vallone Anaïs" userId="d3ecdf07-6a00-4779-a6b2-4fda33bdab6a" providerId="ADAL" clId="{3ED9E69A-15ED-4960-B7FC-6C79474AE9CD}" dt="2024-08-01T11:59:28.025" v="3420" actId="478"/>
          <ac:picMkLst>
            <pc:docMk/>
            <pc:sldMk cId="3262288512" sldId="288"/>
            <ac:picMk id="8" creationId="{3D28AE33-B712-F363-C392-1AA78334308B}"/>
          </ac:picMkLst>
        </pc:picChg>
        <pc:picChg chg="add del mod">
          <ac:chgData name="Vallone Anaïs" userId="d3ecdf07-6a00-4779-a6b2-4fda33bdab6a" providerId="ADAL" clId="{3ED9E69A-15ED-4960-B7FC-6C79474AE9CD}" dt="2024-08-01T12:11:16.171" v="3593" actId="478"/>
          <ac:picMkLst>
            <pc:docMk/>
            <pc:sldMk cId="3262288512" sldId="288"/>
            <ac:picMk id="11" creationId="{D2401FEA-740E-2FB6-7A40-F0A3F85C283E}"/>
          </ac:picMkLst>
        </pc:picChg>
        <pc:picChg chg="del">
          <ac:chgData name="Vallone Anaïs" userId="d3ecdf07-6a00-4779-a6b2-4fda33bdab6a" providerId="ADAL" clId="{3ED9E69A-15ED-4960-B7FC-6C79474AE9CD}" dt="2024-08-01T12:00:35.968" v="3430" actId="478"/>
          <ac:picMkLst>
            <pc:docMk/>
            <pc:sldMk cId="3262288512" sldId="288"/>
            <ac:picMk id="13" creationId="{2921B0C5-8101-BC85-B581-879E553C9A45}"/>
          </ac:picMkLst>
        </pc:picChg>
        <pc:picChg chg="del">
          <ac:chgData name="Vallone Anaïs" userId="d3ecdf07-6a00-4779-a6b2-4fda33bdab6a" providerId="ADAL" clId="{3ED9E69A-15ED-4960-B7FC-6C79474AE9CD}" dt="2024-08-01T12:00:20.797" v="3426" actId="478"/>
          <ac:picMkLst>
            <pc:docMk/>
            <pc:sldMk cId="3262288512" sldId="288"/>
            <ac:picMk id="16" creationId="{68CCE0E0-5509-A49D-57B7-5C744095B11A}"/>
          </ac:picMkLst>
        </pc:picChg>
        <pc:picChg chg="add del mod">
          <ac:chgData name="Vallone Anaïs" userId="d3ecdf07-6a00-4779-a6b2-4fda33bdab6a" providerId="ADAL" clId="{3ED9E69A-15ED-4960-B7FC-6C79474AE9CD}" dt="2024-08-01T12:11:16.021" v="3592" actId="478"/>
          <ac:picMkLst>
            <pc:docMk/>
            <pc:sldMk cId="3262288512" sldId="288"/>
            <ac:picMk id="17" creationId="{EC9883A9-55F3-EF4A-B60E-167150E5EAE7}"/>
          </ac:picMkLst>
        </pc:picChg>
        <pc:picChg chg="del">
          <ac:chgData name="Vallone Anaïs" userId="d3ecdf07-6a00-4779-a6b2-4fda33bdab6a" providerId="ADAL" clId="{3ED9E69A-15ED-4960-B7FC-6C79474AE9CD}" dt="2024-08-01T12:07:46.297" v="3545" actId="478"/>
          <ac:picMkLst>
            <pc:docMk/>
            <pc:sldMk cId="3262288512" sldId="288"/>
            <ac:picMk id="18" creationId="{3AD27D2D-926F-6BB6-6815-4F1A40F1D3B3}"/>
          </ac:picMkLst>
        </pc:picChg>
        <pc:picChg chg="add del mod">
          <ac:chgData name="Vallone Anaïs" userId="d3ecdf07-6a00-4779-a6b2-4fda33bdab6a" providerId="ADAL" clId="{3ED9E69A-15ED-4960-B7FC-6C79474AE9CD}" dt="2024-08-01T12:06:50.816" v="3540" actId="478"/>
          <ac:picMkLst>
            <pc:docMk/>
            <pc:sldMk cId="3262288512" sldId="288"/>
            <ac:picMk id="20" creationId="{7A00EE39-8950-25DC-4AAA-0BD295E6A0DD}"/>
          </ac:picMkLst>
        </pc:picChg>
        <pc:picChg chg="add del mod">
          <ac:chgData name="Vallone Anaïs" userId="d3ecdf07-6a00-4779-a6b2-4fda33bdab6a" providerId="ADAL" clId="{3ED9E69A-15ED-4960-B7FC-6C79474AE9CD}" dt="2024-08-01T12:15:13.775" v="3640" actId="478"/>
          <ac:picMkLst>
            <pc:docMk/>
            <pc:sldMk cId="3262288512" sldId="288"/>
            <ac:picMk id="21" creationId="{EEB18BB6-B6A6-3F4F-6F27-DB9609D0850F}"/>
          </ac:picMkLst>
        </pc:picChg>
        <pc:picChg chg="add mod">
          <ac:chgData name="Vallone Anaïs" userId="d3ecdf07-6a00-4779-a6b2-4fda33bdab6a" providerId="ADAL" clId="{3ED9E69A-15ED-4960-B7FC-6C79474AE9CD}" dt="2024-08-01T12:16:22.891" v="3684" actId="1076"/>
          <ac:picMkLst>
            <pc:docMk/>
            <pc:sldMk cId="3262288512" sldId="288"/>
            <ac:picMk id="23" creationId="{36337F14-86D0-8DD3-5F75-DA612D6200D3}"/>
          </ac:picMkLst>
        </pc:picChg>
        <pc:picChg chg="add mod">
          <ac:chgData name="Vallone Anaïs" userId="d3ecdf07-6a00-4779-a6b2-4fda33bdab6a" providerId="ADAL" clId="{3ED9E69A-15ED-4960-B7FC-6C79474AE9CD}" dt="2024-08-01T12:07:52.117" v="3548" actId="1076"/>
          <ac:picMkLst>
            <pc:docMk/>
            <pc:sldMk cId="3262288512" sldId="288"/>
            <ac:picMk id="25" creationId="{2FEDA343-DFD2-CC73-52B7-90D117B25043}"/>
          </ac:picMkLst>
        </pc:picChg>
        <pc:picChg chg="add del mod">
          <ac:chgData name="Vallone Anaïs" userId="d3ecdf07-6a00-4779-a6b2-4fda33bdab6a" providerId="ADAL" clId="{3ED9E69A-15ED-4960-B7FC-6C79474AE9CD}" dt="2024-08-01T12:16:34.763" v="3687" actId="1076"/>
          <ac:picMkLst>
            <pc:docMk/>
            <pc:sldMk cId="3262288512" sldId="288"/>
            <ac:picMk id="27" creationId="{072F0ABA-5F81-8335-C706-222FB06C49DC}"/>
          </ac:picMkLst>
        </pc:picChg>
        <pc:picChg chg="add del mod">
          <ac:chgData name="Vallone Anaïs" userId="d3ecdf07-6a00-4779-a6b2-4fda33bdab6a" providerId="ADAL" clId="{3ED9E69A-15ED-4960-B7FC-6C79474AE9CD}" dt="2024-08-01T12:16:32.463" v="3686" actId="1076"/>
          <ac:picMkLst>
            <pc:docMk/>
            <pc:sldMk cId="3262288512" sldId="288"/>
            <ac:picMk id="29" creationId="{E1D61DB0-6E17-6293-D87A-013A32CA6209}"/>
          </ac:picMkLst>
        </pc:picChg>
        <pc:picChg chg="add mod">
          <ac:chgData name="Vallone Anaïs" userId="d3ecdf07-6a00-4779-a6b2-4fda33bdab6a" providerId="ADAL" clId="{3ED9E69A-15ED-4960-B7FC-6C79474AE9CD}" dt="2024-08-01T12:15:19.285" v="3642" actId="14100"/>
          <ac:picMkLst>
            <pc:docMk/>
            <pc:sldMk cId="3262288512" sldId="288"/>
            <ac:picMk id="30" creationId="{7BB479BE-CD8B-1E86-F4B0-3C6EEB7C163E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1T12:13:27.663" v="3637" actId="1076"/>
        <pc:sldMkLst>
          <pc:docMk/>
          <pc:sldMk cId="3265530751" sldId="289"/>
        </pc:sldMkLst>
        <pc:spChg chg="add mod">
          <ac:chgData name="Vallone Anaïs" userId="d3ecdf07-6a00-4779-a6b2-4fda33bdab6a" providerId="ADAL" clId="{3ED9E69A-15ED-4960-B7FC-6C79474AE9CD}" dt="2024-08-01T12:11:39.412" v="3615"/>
          <ac:spMkLst>
            <pc:docMk/>
            <pc:sldMk cId="3265530751" sldId="289"/>
            <ac:spMk id="3" creationId="{6BBC3EA5-2796-C2E4-620C-5F36D4EC5161}"/>
          </ac:spMkLst>
        </pc:spChg>
        <pc:spChg chg="add mod">
          <ac:chgData name="Vallone Anaïs" userId="d3ecdf07-6a00-4779-a6b2-4fda33bdab6a" providerId="ADAL" clId="{3ED9E69A-15ED-4960-B7FC-6C79474AE9CD}" dt="2024-08-01T12:11:47.302" v="3617"/>
          <ac:spMkLst>
            <pc:docMk/>
            <pc:sldMk cId="3265530751" sldId="289"/>
            <ac:spMk id="5" creationId="{F07EFB13-7A99-364A-C0E3-FEEB6622D75A}"/>
          </ac:spMkLst>
        </pc:spChg>
        <pc:spChg chg="del">
          <ac:chgData name="Vallone Anaïs" userId="d3ecdf07-6a00-4779-a6b2-4fda33bdab6a" providerId="ADAL" clId="{3ED9E69A-15ED-4960-B7FC-6C79474AE9CD}" dt="2024-08-01T12:11:47.161" v="3616" actId="478"/>
          <ac:spMkLst>
            <pc:docMk/>
            <pc:sldMk cId="3265530751" sldId="289"/>
            <ac:spMk id="9" creationId="{4C36E9B9-C40F-BAE9-6C73-0BE7E7EE9025}"/>
          </ac:spMkLst>
        </pc:spChg>
        <pc:spChg chg="del mod">
          <ac:chgData name="Vallone Anaïs" userId="d3ecdf07-6a00-4779-a6b2-4fda33bdab6a" providerId="ADAL" clId="{3ED9E69A-15ED-4960-B7FC-6C79474AE9CD}" dt="2024-08-01T12:11:36.781" v="3613" actId="478"/>
          <ac:spMkLst>
            <pc:docMk/>
            <pc:sldMk cId="3265530751" sldId="289"/>
            <ac:spMk id="14" creationId="{6065F50B-C987-E75A-9D82-1303D31D2BA1}"/>
          </ac:spMkLst>
        </pc:spChg>
        <pc:picChg chg="del">
          <ac:chgData name="Vallone Anaïs" userId="d3ecdf07-6a00-4779-a6b2-4fda33bdab6a" providerId="ADAL" clId="{3ED9E69A-15ED-4960-B7FC-6C79474AE9CD}" dt="2024-08-01T12:11:38.401" v="3614" actId="478"/>
          <ac:picMkLst>
            <pc:docMk/>
            <pc:sldMk cId="3265530751" sldId="289"/>
            <ac:picMk id="2" creationId="{00000000-0008-0000-0000-00007B000000}"/>
          </ac:picMkLst>
        </pc:picChg>
        <pc:picChg chg="add mod">
          <ac:chgData name="Vallone Anaïs" userId="d3ecdf07-6a00-4779-a6b2-4fda33bdab6a" providerId="ADAL" clId="{3ED9E69A-15ED-4960-B7FC-6C79474AE9CD}" dt="2024-08-01T12:11:39.412" v="3615"/>
          <ac:picMkLst>
            <pc:docMk/>
            <pc:sldMk cId="3265530751" sldId="289"/>
            <ac:picMk id="4" creationId="{D138222D-074A-BD35-8450-44D822669A75}"/>
          </ac:picMkLst>
        </pc:picChg>
        <pc:picChg chg="del">
          <ac:chgData name="Vallone Anaïs" userId="d3ecdf07-6a00-4779-a6b2-4fda33bdab6a" providerId="ADAL" clId="{3ED9E69A-15ED-4960-B7FC-6C79474AE9CD}" dt="2024-08-01T12:12:19.281" v="3618" actId="478"/>
          <ac:picMkLst>
            <pc:docMk/>
            <pc:sldMk cId="3265530751" sldId="289"/>
            <ac:picMk id="8" creationId="{3D28AE33-B712-F363-C392-1AA78334308B}"/>
          </ac:picMkLst>
        </pc:picChg>
        <pc:picChg chg="add mod">
          <ac:chgData name="Vallone Anaïs" userId="d3ecdf07-6a00-4779-a6b2-4fda33bdab6a" providerId="ADAL" clId="{3ED9E69A-15ED-4960-B7FC-6C79474AE9CD}" dt="2024-08-01T12:13:27.663" v="3637" actId="1076"/>
          <ac:picMkLst>
            <pc:docMk/>
            <pc:sldMk cId="3265530751" sldId="289"/>
            <ac:picMk id="12" creationId="{62469CC7-FEE4-49E2-2D2E-9CD7C91DED35}"/>
          </ac:picMkLst>
        </pc:picChg>
        <pc:picChg chg="del">
          <ac:chgData name="Vallone Anaïs" userId="d3ecdf07-6a00-4779-a6b2-4fda33bdab6a" providerId="ADAL" clId="{3ED9E69A-15ED-4960-B7FC-6C79474AE9CD}" dt="2024-08-01T12:12:57.305" v="3627" actId="478"/>
          <ac:picMkLst>
            <pc:docMk/>
            <pc:sldMk cId="3265530751" sldId="289"/>
            <ac:picMk id="13" creationId="{2921B0C5-8101-BC85-B581-879E553C9A45}"/>
          </ac:picMkLst>
        </pc:picChg>
        <pc:picChg chg="del">
          <ac:chgData name="Vallone Anaïs" userId="d3ecdf07-6a00-4779-a6b2-4fda33bdab6a" providerId="ADAL" clId="{3ED9E69A-15ED-4960-B7FC-6C79474AE9CD}" dt="2024-08-01T12:12:47.702" v="3622" actId="478"/>
          <ac:picMkLst>
            <pc:docMk/>
            <pc:sldMk cId="3265530751" sldId="289"/>
            <ac:picMk id="16" creationId="{68CCE0E0-5509-A49D-57B7-5C744095B11A}"/>
          </ac:picMkLst>
        </pc:picChg>
        <pc:picChg chg="add mod">
          <ac:chgData name="Vallone Anaïs" userId="d3ecdf07-6a00-4779-a6b2-4fda33bdab6a" providerId="ADAL" clId="{3ED9E69A-15ED-4960-B7FC-6C79474AE9CD}" dt="2024-08-01T12:13:17.985" v="3634" actId="1076"/>
          <ac:picMkLst>
            <pc:docMk/>
            <pc:sldMk cId="3265530751" sldId="289"/>
            <ac:picMk id="19" creationId="{857B5582-7CC5-EFAA-6F00-BB38471ACF12}"/>
          </ac:picMkLst>
        </pc:picChg>
        <pc:picChg chg="add mod">
          <ac:chgData name="Vallone Anaïs" userId="d3ecdf07-6a00-4779-a6b2-4fda33bdab6a" providerId="ADAL" clId="{3ED9E69A-15ED-4960-B7FC-6C79474AE9CD}" dt="2024-08-01T12:13:22.182" v="3635" actId="1076"/>
          <ac:picMkLst>
            <pc:docMk/>
            <pc:sldMk cId="3265530751" sldId="289"/>
            <ac:picMk id="21" creationId="{E533C776-81D9-5087-2D92-69B74A887FA0}"/>
          </ac:picMkLst>
        </pc:picChg>
      </pc:sldChg>
      <pc:sldChg chg="add del">
        <pc:chgData name="Vallone Anaïs" userId="d3ecdf07-6a00-4779-a6b2-4fda33bdab6a" providerId="ADAL" clId="{3ED9E69A-15ED-4960-B7FC-6C79474AE9CD}" dt="2024-08-01T12:16:58.425" v="3691" actId="2696"/>
        <pc:sldMkLst>
          <pc:docMk/>
          <pc:sldMk cId="190773694" sldId="290"/>
        </pc:sldMkLst>
      </pc:sldChg>
      <pc:sldChg chg="addSp delSp modSp add mod">
        <pc:chgData name="Vallone Anaïs" userId="d3ecdf07-6a00-4779-a6b2-4fda33bdab6a" providerId="ADAL" clId="{3ED9E69A-15ED-4960-B7FC-6C79474AE9CD}" dt="2024-08-01T12:19:33.481" v="3743" actId="1076"/>
        <pc:sldMkLst>
          <pc:docMk/>
          <pc:sldMk cId="408930624" sldId="290"/>
        </pc:sldMkLst>
        <pc:spChg chg="mod">
          <ac:chgData name="Vallone Anaïs" userId="d3ecdf07-6a00-4779-a6b2-4fda33bdab6a" providerId="ADAL" clId="{3ED9E69A-15ED-4960-B7FC-6C79474AE9CD}" dt="2024-08-01T12:19:33.481" v="3743" actId="1076"/>
          <ac:spMkLst>
            <pc:docMk/>
            <pc:sldMk cId="408930624" sldId="290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1T12:17:54.411" v="3701" actId="20577"/>
          <ac:spMkLst>
            <pc:docMk/>
            <pc:sldMk cId="408930624" sldId="290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8-01T12:17:45.810" v="3699" actId="14100"/>
          <ac:picMkLst>
            <pc:docMk/>
            <pc:sldMk cId="408930624" sldId="290"/>
            <ac:picMk id="3" creationId="{A9EC6EFE-B2C2-EE75-AF16-0023A8BD07AC}"/>
          </ac:picMkLst>
        </pc:picChg>
        <pc:picChg chg="add mod">
          <ac:chgData name="Vallone Anaïs" userId="d3ecdf07-6a00-4779-a6b2-4fda33bdab6a" providerId="ADAL" clId="{3ED9E69A-15ED-4960-B7FC-6C79474AE9CD}" dt="2024-08-01T12:19:31.700" v="3742" actId="14100"/>
          <ac:picMkLst>
            <pc:docMk/>
            <pc:sldMk cId="408930624" sldId="290"/>
            <ac:picMk id="4" creationId="{00000000-0008-0000-0000-000024000000}"/>
          </ac:picMkLst>
        </pc:picChg>
        <pc:picChg chg="del">
          <ac:chgData name="Vallone Anaïs" userId="d3ecdf07-6a00-4779-a6b2-4fda33bdab6a" providerId="ADAL" clId="{3ED9E69A-15ED-4960-B7FC-6C79474AE9CD}" dt="2024-08-01T12:17:23.747" v="3693" actId="478"/>
          <ac:picMkLst>
            <pc:docMk/>
            <pc:sldMk cId="408930624" sldId="290"/>
            <ac:picMk id="23" creationId="{36337F14-86D0-8DD3-5F75-DA612D6200D3}"/>
          </ac:picMkLst>
        </pc:picChg>
        <pc:picChg chg="del">
          <ac:chgData name="Vallone Anaïs" userId="d3ecdf07-6a00-4779-a6b2-4fda33bdab6a" providerId="ADAL" clId="{3ED9E69A-15ED-4960-B7FC-6C79474AE9CD}" dt="2024-08-01T12:19:21.159" v="3738" actId="478"/>
          <ac:picMkLst>
            <pc:docMk/>
            <pc:sldMk cId="408930624" sldId="290"/>
            <ac:picMk id="30" creationId="{7BB479BE-CD8B-1E86-F4B0-3C6EEB7C163E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1T13:09:47.076" v="3819" actId="1076"/>
        <pc:sldMkLst>
          <pc:docMk/>
          <pc:sldMk cId="926777409" sldId="291"/>
        </pc:sldMkLst>
        <pc:spChg chg="mod">
          <ac:chgData name="Vallone Anaïs" userId="d3ecdf07-6a00-4779-a6b2-4fda33bdab6a" providerId="ADAL" clId="{3ED9E69A-15ED-4960-B7FC-6C79474AE9CD}" dt="2024-08-01T13:07:31.636" v="3781" actId="1076"/>
          <ac:spMkLst>
            <pc:docMk/>
            <pc:sldMk cId="926777409" sldId="291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1T12:19:48.442" v="3754" actId="20577"/>
          <ac:spMkLst>
            <pc:docMk/>
            <pc:sldMk cId="926777409" sldId="291"/>
            <ac:spMk id="14" creationId="{6065F50B-C987-E75A-9D82-1303D31D2BA1}"/>
          </ac:spMkLst>
        </pc:spChg>
        <pc:picChg chg="del">
          <ac:chgData name="Vallone Anaïs" userId="d3ecdf07-6a00-4779-a6b2-4fda33bdab6a" providerId="ADAL" clId="{3ED9E69A-15ED-4960-B7FC-6C79474AE9CD}" dt="2024-08-01T13:06:44.544" v="3767" actId="478"/>
          <ac:picMkLst>
            <pc:docMk/>
            <pc:sldMk cId="926777409" sldId="291"/>
            <ac:picMk id="3" creationId="{A9EC6EFE-B2C2-EE75-AF16-0023A8BD07AC}"/>
          </ac:picMkLst>
        </pc:picChg>
        <pc:picChg chg="del">
          <ac:chgData name="Vallone Anaïs" userId="d3ecdf07-6a00-4779-a6b2-4fda33bdab6a" providerId="ADAL" clId="{3ED9E69A-15ED-4960-B7FC-6C79474AE9CD}" dt="2024-08-01T13:07:18.536" v="3777" actId="478"/>
          <ac:picMkLst>
            <pc:docMk/>
            <pc:sldMk cId="926777409" sldId="291"/>
            <ac:picMk id="4" creationId="{00000000-0008-0000-0000-000024000000}"/>
          </ac:picMkLst>
        </pc:picChg>
        <pc:picChg chg="add mod">
          <ac:chgData name="Vallone Anaïs" userId="d3ecdf07-6a00-4779-a6b2-4fda33bdab6a" providerId="ADAL" clId="{3ED9E69A-15ED-4960-B7FC-6C79474AE9CD}" dt="2024-08-01T13:09:47.076" v="3819" actId="1076"/>
          <ac:picMkLst>
            <pc:docMk/>
            <pc:sldMk cId="926777409" sldId="291"/>
            <ac:picMk id="5" creationId="{7CA8701B-04E1-7E88-5CDF-76A548AAFD61}"/>
          </ac:picMkLst>
        </pc:picChg>
        <pc:picChg chg="add mod">
          <ac:chgData name="Vallone Anaïs" userId="d3ecdf07-6a00-4779-a6b2-4fda33bdab6a" providerId="ADAL" clId="{3ED9E69A-15ED-4960-B7FC-6C79474AE9CD}" dt="2024-08-01T13:07:28.417" v="3780" actId="14100"/>
          <ac:picMkLst>
            <pc:docMk/>
            <pc:sldMk cId="926777409" sldId="291"/>
            <ac:picMk id="8" creationId="{00000000-0008-0000-0000-000006010000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1T13:09:53.325" v="3822" actId="20577"/>
        <pc:sldMkLst>
          <pc:docMk/>
          <pc:sldMk cId="774154687" sldId="292"/>
        </pc:sldMkLst>
        <pc:spChg chg="mod">
          <ac:chgData name="Vallone Anaïs" userId="d3ecdf07-6a00-4779-a6b2-4fda33bdab6a" providerId="ADAL" clId="{3ED9E69A-15ED-4960-B7FC-6C79474AE9CD}" dt="2024-08-01T13:08:47.020" v="3807" actId="1037"/>
          <ac:spMkLst>
            <pc:docMk/>
            <pc:sldMk cId="774154687" sldId="292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1T13:09:53.325" v="3822" actId="20577"/>
          <ac:spMkLst>
            <pc:docMk/>
            <pc:sldMk cId="774154687" sldId="292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8-01T13:08:39.429" v="3796" actId="14100"/>
          <ac:picMkLst>
            <pc:docMk/>
            <pc:sldMk cId="774154687" sldId="292"/>
            <ac:picMk id="2" creationId="{00000000-0008-0000-0000-00001E010000}"/>
          </ac:picMkLst>
        </pc:picChg>
        <pc:picChg chg="add mod">
          <ac:chgData name="Vallone Anaïs" userId="d3ecdf07-6a00-4779-a6b2-4fda33bdab6a" providerId="ADAL" clId="{3ED9E69A-15ED-4960-B7FC-6C79474AE9CD}" dt="2024-08-01T13:09:18.920" v="3815" actId="1076"/>
          <ac:picMkLst>
            <pc:docMk/>
            <pc:sldMk cId="774154687" sldId="292"/>
            <ac:picMk id="4" creationId="{D0BF4EDA-A817-AB46-1705-27D9E8FB4105}"/>
          </ac:picMkLst>
        </pc:picChg>
        <pc:picChg chg="del">
          <ac:chgData name="Vallone Anaïs" userId="d3ecdf07-6a00-4779-a6b2-4fda33bdab6a" providerId="ADAL" clId="{3ED9E69A-15ED-4960-B7FC-6C79474AE9CD}" dt="2024-08-01T13:09:00.323" v="3808" actId="478"/>
          <ac:picMkLst>
            <pc:docMk/>
            <pc:sldMk cId="774154687" sldId="292"/>
            <ac:picMk id="5" creationId="{7CA8701B-04E1-7E88-5CDF-76A548AAFD61}"/>
          </ac:picMkLst>
        </pc:picChg>
        <pc:picChg chg="del">
          <ac:chgData name="Vallone Anaïs" userId="d3ecdf07-6a00-4779-a6b2-4fda33bdab6a" providerId="ADAL" clId="{3ED9E69A-15ED-4960-B7FC-6C79474AE9CD}" dt="2024-08-01T13:08:32.298" v="3792" actId="478"/>
          <ac:picMkLst>
            <pc:docMk/>
            <pc:sldMk cId="774154687" sldId="292"/>
            <ac:picMk id="8" creationId="{00000000-0008-0000-0000-000006010000}"/>
          </ac:picMkLst>
        </pc:picChg>
      </pc:sldChg>
      <pc:sldChg chg="addSp delSp modSp add mod modShow">
        <pc:chgData name="Vallone Anaïs" userId="d3ecdf07-6a00-4779-a6b2-4fda33bdab6a" providerId="ADAL" clId="{3ED9E69A-15ED-4960-B7FC-6C79474AE9CD}" dt="2024-08-02T11:25:19.737" v="4107" actId="729"/>
        <pc:sldMkLst>
          <pc:docMk/>
          <pc:sldMk cId="3680020942" sldId="293"/>
        </pc:sldMkLst>
        <pc:spChg chg="mod">
          <ac:chgData name="Vallone Anaïs" userId="d3ecdf07-6a00-4779-a6b2-4fda33bdab6a" providerId="ADAL" clId="{3ED9E69A-15ED-4960-B7FC-6C79474AE9CD}" dt="2024-08-01T13:15:44.110" v="3905" actId="20577"/>
          <ac:spMkLst>
            <pc:docMk/>
            <pc:sldMk cId="3680020942" sldId="293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1T13:13:54.257" v="3856" actId="20577"/>
          <ac:spMkLst>
            <pc:docMk/>
            <pc:sldMk cId="3680020942" sldId="293"/>
            <ac:spMk id="14" creationId="{6065F50B-C987-E75A-9D82-1303D31D2BA1}"/>
          </ac:spMkLst>
        </pc:spChg>
        <pc:picChg chg="del">
          <ac:chgData name="Vallone Anaïs" userId="d3ecdf07-6a00-4779-a6b2-4fda33bdab6a" providerId="ADAL" clId="{3ED9E69A-15ED-4960-B7FC-6C79474AE9CD}" dt="2024-08-01T13:14:15.968" v="3857" actId="478"/>
          <ac:picMkLst>
            <pc:docMk/>
            <pc:sldMk cId="3680020942" sldId="293"/>
            <ac:picMk id="2" creationId="{00000000-0008-0000-0000-00001E010000}"/>
          </ac:picMkLst>
        </pc:picChg>
        <pc:picChg chg="del">
          <ac:chgData name="Vallone Anaïs" userId="d3ecdf07-6a00-4779-a6b2-4fda33bdab6a" providerId="ADAL" clId="{3ED9E69A-15ED-4960-B7FC-6C79474AE9CD}" dt="2024-08-01T13:10:54.062" v="3824" actId="478"/>
          <ac:picMkLst>
            <pc:docMk/>
            <pc:sldMk cId="3680020942" sldId="293"/>
            <ac:picMk id="4" creationId="{D0BF4EDA-A817-AB46-1705-27D9E8FB4105}"/>
          </ac:picMkLst>
        </pc:picChg>
        <pc:picChg chg="add del mod">
          <ac:chgData name="Vallone Anaïs" userId="d3ecdf07-6a00-4779-a6b2-4fda33bdab6a" providerId="ADAL" clId="{3ED9E69A-15ED-4960-B7FC-6C79474AE9CD}" dt="2024-08-01T13:13:23.351" v="3846" actId="478"/>
          <ac:picMkLst>
            <pc:docMk/>
            <pc:sldMk cId="3680020942" sldId="293"/>
            <ac:picMk id="5" creationId="{85485AA1-9C84-8993-79FD-27D88D4A5608}"/>
          </ac:picMkLst>
        </pc:picChg>
        <pc:picChg chg="add mod">
          <ac:chgData name="Vallone Anaïs" userId="d3ecdf07-6a00-4779-a6b2-4fda33bdab6a" providerId="ADAL" clId="{3ED9E69A-15ED-4960-B7FC-6C79474AE9CD}" dt="2024-08-01T13:13:47.472" v="3852" actId="1076"/>
          <ac:picMkLst>
            <pc:docMk/>
            <pc:sldMk cId="3680020942" sldId="293"/>
            <ac:picMk id="11" creationId="{D8E2BF03-E465-86B6-6755-0BAD0D90D80E}"/>
          </ac:picMkLst>
        </pc:picChg>
        <pc:picChg chg="add mod">
          <ac:chgData name="Vallone Anaïs" userId="d3ecdf07-6a00-4779-a6b2-4fda33bdab6a" providerId="ADAL" clId="{3ED9E69A-15ED-4960-B7FC-6C79474AE9CD}" dt="2024-08-01T13:13:49.357" v="3853" actId="1076"/>
          <ac:picMkLst>
            <pc:docMk/>
            <pc:sldMk cId="3680020942" sldId="293"/>
            <ac:picMk id="13" creationId="{90FEC0C6-6554-87BB-3DE3-08A2671C1F9B}"/>
          </ac:picMkLst>
        </pc:picChg>
        <pc:picChg chg="add mod">
          <ac:chgData name="Vallone Anaïs" userId="d3ecdf07-6a00-4779-a6b2-4fda33bdab6a" providerId="ADAL" clId="{3ED9E69A-15ED-4960-B7FC-6C79474AE9CD}" dt="2024-08-01T13:13:38.937" v="3851" actId="1076"/>
          <ac:picMkLst>
            <pc:docMk/>
            <pc:sldMk cId="3680020942" sldId="293"/>
            <ac:picMk id="17" creationId="{3B07D01A-C5CA-E199-7DCE-BC54A00AFC2D}"/>
          </ac:picMkLst>
        </pc:picChg>
        <pc:picChg chg="add del">
          <ac:chgData name="Vallone Anaïs" userId="d3ecdf07-6a00-4779-a6b2-4fda33bdab6a" providerId="ADAL" clId="{3ED9E69A-15ED-4960-B7FC-6C79474AE9CD}" dt="2024-08-01T13:14:17.678" v="3859" actId="22"/>
          <ac:picMkLst>
            <pc:docMk/>
            <pc:sldMk cId="3680020942" sldId="293"/>
            <ac:picMk id="19" creationId="{BD59B267-6AFA-520F-4EDD-716DA94AB09B}"/>
          </ac:picMkLst>
        </pc:picChg>
        <pc:picChg chg="add mod">
          <ac:chgData name="Vallone Anaïs" userId="d3ecdf07-6a00-4779-a6b2-4fda33bdab6a" providerId="ADAL" clId="{3ED9E69A-15ED-4960-B7FC-6C79474AE9CD}" dt="2024-08-01T13:14:27.548" v="3862" actId="14100"/>
          <ac:picMkLst>
            <pc:docMk/>
            <pc:sldMk cId="3680020942" sldId="293"/>
            <ac:picMk id="20" creationId="{A7C40DC3-F334-438F-B98F-C7B0168DC20B}"/>
          </ac:picMkLst>
        </pc:picChg>
        <pc:picChg chg="del">
          <ac:chgData name="Vallone Anaïs" userId="d3ecdf07-6a00-4779-a6b2-4fda33bdab6a" providerId="ADAL" clId="{3ED9E69A-15ED-4960-B7FC-6C79474AE9CD}" dt="2024-08-01T13:11:29.223" v="3829" actId="478"/>
          <ac:picMkLst>
            <pc:docMk/>
            <pc:sldMk cId="3680020942" sldId="293"/>
            <ac:picMk id="27" creationId="{072F0ABA-5F81-8335-C706-222FB06C49DC}"/>
          </ac:picMkLst>
        </pc:picChg>
        <pc:picChg chg="del">
          <ac:chgData name="Vallone Anaïs" userId="d3ecdf07-6a00-4779-a6b2-4fda33bdab6a" providerId="ADAL" clId="{3ED9E69A-15ED-4960-B7FC-6C79474AE9CD}" dt="2024-08-01T13:11:29.463" v="3830" actId="478"/>
          <ac:picMkLst>
            <pc:docMk/>
            <pc:sldMk cId="3680020942" sldId="293"/>
            <ac:picMk id="29" creationId="{E1D61DB0-6E17-6293-D87A-013A32CA6209}"/>
          </ac:picMkLst>
        </pc:picChg>
      </pc:sldChg>
      <pc:sldChg chg="addSp delSp modSp add mod modShow">
        <pc:chgData name="Vallone Anaïs" userId="d3ecdf07-6a00-4779-a6b2-4fda33bdab6a" providerId="ADAL" clId="{3ED9E69A-15ED-4960-B7FC-6C79474AE9CD}" dt="2024-08-02T11:25:19.737" v="4107" actId="729"/>
        <pc:sldMkLst>
          <pc:docMk/>
          <pc:sldMk cId="2404031758" sldId="294"/>
        </pc:sldMkLst>
        <pc:spChg chg="mod">
          <ac:chgData name="Vallone Anaïs" userId="d3ecdf07-6a00-4779-a6b2-4fda33bdab6a" providerId="ADAL" clId="{3ED9E69A-15ED-4960-B7FC-6C79474AE9CD}" dt="2024-08-01T13:26:33.287" v="3924" actId="20577"/>
          <ac:spMkLst>
            <pc:docMk/>
            <pc:sldMk cId="2404031758" sldId="294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1T13:26:56.103" v="3931" actId="6549"/>
          <ac:spMkLst>
            <pc:docMk/>
            <pc:sldMk cId="2404031758" sldId="294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8-01T13:16:48.401" v="3914" actId="1076"/>
          <ac:picMkLst>
            <pc:docMk/>
            <pc:sldMk cId="2404031758" sldId="294"/>
            <ac:picMk id="3" creationId="{38FDAC3D-D155-A09C-92A0-610736E42054}"/>
          </ac:picMkLst>
        </pc:picChg>
        <pc:picChg chg="add mod">
          <ac:chgData name="Vallone Anaïs" userId="d3ecdf07-6a00-4779-a6b2-4fda33bdab6a" providerId="ADAL" clId="{3ED9E69A-15ED-4960-B7FC-6C79474AE9CD}" dt="2024-08-01T13:26:51.468" v="3929" actId="1076"/>
          <ac:picMkLst>
            <pc:docMk/>
            <pc:sldMk cId="2404031758" sldId="294"/>
            <ac:picMk id="4" creationId="{00000000-0008-0000-0000-000038000000}"/>
          </ac:picMkLst>
        </pc:picChg>
        <pc:picChg chg="del">
          <ac:chgData name="Vallone Anaïs" userId="d3ecdf07-6a00-4779-a6b2-4fda33bdab6a" providerId="ADAL" clId="{3ED9E69A-15ED-4960-B7FC-6C79474AE9CD}" dt="2024-08-01T13:16:30.771" v="3907" actId="478"/>
          <ac:picMkLst>
            <pc:docMk/>
            <pc:sldMk cId="2404031758" sldId="294"/>
            <ac:picMk id="17" creationId="{3B07D01A-C5CA-E199-7DCE-BC54A00AFC2D}"/>
          </ac:picMkLst>
        </pc:picChg>
        <pc:picChg chg="del">
          <ac:chgData name="Vallone Anaïs" userId="d3ecdf07-6a00-4779-a6b2-4fda33bdab6a" providerId="ADAL" clId="{3ED9E69A-15ED-4960-B7FC-6C79474AE9CD}" dt="2024-08-01T13:26:36.267" v="3925" actId="478"/>
          <ac:picMkLst>
            <pc:docMk/>
            <pc:sldMk cId="2404031758" sldId="294"/>
            <ac:picMk id="20" creationId="{A7C40DC3-F334-438F-B98F-C7B0168DC20B}"/>
          </ac:picMkLst>
        </pc:picChg>
      </pc:sldChg>
      <pc:sldChg chg="addSp delSp modSp add mod modShow">
        <pc:chgData name="Vallone Anaïs" userId="d3ecdf07-6a00-4779-a6b2-4fda33bdab6a" providerId="ADAL" clId="{3ED9E69A-15ED-4960-B7FC-6C79474AE9CD}" dt="2024-08-02T11:25:19.737" v="4107" actId="729"/>
        <pc:sldMkLst>
          <pc:docMk/>
          <pc:sldMk cId="4118741574" sldId="295"/>
        </pc:sldMkLst>
        <pc:spChg chg="mod">
          <ac:chgData name="Vallone Anaïs" userId="d3ecdf07-6a00-4779-a6b2-4fda33bdab6a" providerId="ADAL" clId="{3ED9E69A-15ED-4960-B7FC-6C79474AE9CD}" dt="2024-08-01T13:27:44.330" v="3948" actId="20577"/>
          <ac:spMkLst>
            <pc:docMk/>
            <pc:sldMk cId="4118741574" sldId="295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1T13:27:22.969" v="3938" actId="20577"/>
          <ac:spMkLst>
            <pc:docMk/>
            <pc:sldMk cId="4118741574" sldId="295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8-01T13:28:00.631" v="3953" actId="1076"/>
          <ac:picMkLst>
            <pc:docMk/>
            <pc:sldMk cId="4118741574" sldId="295"/>
            <ac:picMk id="2" creationId="{00000000-0008-0000-0000-000013010000}"/>
          </ac:picMkLst>
        </pc:picChg>
        <pc:picChg chg="del">
          <ac:chgData name="Vallone Anaïs" userId="d3ecdf07-6a00-4779-a6b2-4fda33bdab6a" providerId="ADAL" clId="{3ED9E69A-15ED-4960-B7FC-6C79474AE9CD}" dt="2024-08-01T13:28:30.468" v="3954" actId="478"/>
          <ac:picMkLst>
            <pc:docMk/>
            <pc:sldMk cId="4118741574" sldId="295"/>
            <ac:picMk id="3" creationId="{38FDAC3D-D155-A09C-92A0-610736E42054}"/>
          </ac:picMkLst>
        </pc:picChg>
        <pc:picChg chg="del">
          <ac:chgData name="Vallone Anaïs" userId="d3ecdf07-6a00-4779-a6b2-4fda33bdab6a" providerId="ADAL" clId="{3ED9E69A-15ED-4960-B7FC-6C79474AE9CD}" dt="2024-08-01T13:27:46.521" v="3949" actId="478"/>
          <ac:picMkLst>
            <pc:docMk/>
            <pc:sldMk cId="4118741574" sldId="295"/>
            <ac:picMk id="4" creationId="{00000000-0008-0000-0000-000038000000}"/>
          </ac:picMkLst>
        </pc:picChg>
        <pc:picChg chg="add mod">
          <ac:chgData name="Vallone Anaïs" userId="d3ecdf07-6a00-4779-a6b2-4fda33bdab6a" providerId="ADAL" clId="{3ED9E69A-15ED-4960-B7FC-6C79474AE9CD}" dt="2024-08-01T13:28:55.458" v="3963" actId="14100"/>
          <ac:picMkLst>
            <pc:docMk/>
            <pc:sldMk cId="4118741574" sldId="295"/>
            <ac:picMk id="8" creationId="{6312E95A-8216-099D-5628-2DF25FB77EAE}"/>
          </ac:picMkLst>
        </pc:picChg>
      </pc:sldChg>
      <pc:sldChg chg="addSp delSp modSp add mod ord">
        <pc:chgData name="Vallone Anaïs" userId="d3ecdf07-6a00-4779-a6b2-4fda33bdab6a" providerId="ADAL" clId="{3ED9E69A-15ED-4960-B7FC-6C79474AE9CD}" dt="2024-08-01T13:31:47.679" v="4028" actId="14100"/>
        <pc:sldMkLst>
          <pc:docMk/>
          <pc:sldMk cId="4191971916" sldId="296"/>
        </pc:sldMkLst>
        <pc:spChg chg="mod">
          <ac:chgData name="Vallone Anaïs" userId="d3ecdf07-6a00-4779-a6b2-4fda33bdab6a" providerId="ADAL" clId="{3ED9E69A-15ED-4960-B7FC-6C79474AE9CD}" dt="2024-08-01T13:31:29.119" v="4024" actId="20577"/>
          <ac:spMkLst>
            <pc:docMk/>
            <pc:sldMk cId="4191971916" sldId="296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1T13:31:04.705" v="3999" actId="20577"/>
          <ac:spMkLst>
            <pc:docMk/>
            <pc:sldMk cId="4191971916" sldId="296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8-01T13:30:57.887" v="3996" actId="1076"/>
          <ac:picMkLst>
            <pc:docMk/>
            <pc:sldMk cId="4191971916" sldId="296"/>
            <ac:picMk id="3" creationId="{90A5C363-1C42-6A3E-4F11-8EC3D2AF8C1F}"/>
          </ac:picMkLst>
        </pc:picChg>
        <pc:picChg chg="add mod">
          <ac:chgData name="Vallone Anaïs" userId="d3ecdf07-6a00-4779-a6b2-4fda33bdab6a" providerId="ADAL" clId="{3ED9E69A-15ED-4960-B7FC-6C79474AE9CD}" dt="2024-08-01T13:31:47.679" v="4028" actId="14100"/>
          <ac:picMkLst>
            <pc:docMk/>
            <pc:sldMk cId="4191971916" sldId="296"/>
            <ac:picMk id="4" creationId="{00000000-0008-0000-0000-000012010000}"/>
          </ac:picMkLst>
        </pc:picChg>
        <pc:picChg chg="del">
          <ac:chgData name="Vallone Anaïs" userId="d3ecdf07-6a00-4779-a6b2-4fda33bdab6a" providerId="ADAL" clId="{3ED9E69A-15ED-4960-B7FC-6C79474AE9CD}" dt="2024-08-01T13:30:50.952" v="3993" actId="478"/>
          <ac:picMkLst>
            <pc:docMk/>
            <pc:sldMk cId="4191971916" sldId="296"/>
            <ac:picMk id="17" creationId="{3B07D01A-C5CA-E199-7DCE-BC54A00AFC2D}"/>
          </ac:picMkLst>
        </pc:picChg>
        <pc:picChg chg="del">
          <ac:chgData name="Vallone Anaïs" userId="d3ecdf07-6a00-4779-a6b2-4fda33bdab6a" providerId="ADAL" clId="{3ED9E69A-15ED-4960-B7FC-6C79474AE9CD}" dt="2024-08-01T13:31:41.436" v="4025" actId="478"/>
          <ac:picMkLst>
            <pc:docMk/>
            <pc:sldMk cId="4191971916" sldId="296"/>
            <ac:picMk id="20" creationId="{A7C40DC3-F334-438F-B98F-C7B0168DC20B}"/>
          </ac:picMkLst>
        </pc:picChg>
      </pc:sldChg>
      <pc:sldChg chg="addSp delSp modSp add mod modShow">
        <pc:chgData name="Vallone Anaïs" userId="d3ecdf07-6a00-4779-a6b2-4fda33bdab6a" providerId="ADAL" clId="{3ED9E69A-15ED-4960-B7FC-6C79474AE9CD}" dt="2024-08-02T11:25:19.737" v="4107" actId="729"/>
        <pc:sldMkLst>
          <pc:docMk/>
          <pc:sldMk cId="930712478" sldId="297"/>
        </pc:sldMkLst>
        <pc:spChg chg="mod">
          <ac:chgData name="Vallone Anaïs" userId="d3ecdf07-6a00-4779-a6b2-4fda33bdab6a" providerId="ADAL" clId="{3ED9E69A-15ED-4960-B7FC-6C79474AE9CD}" dt="2024-08-01T13:29:42.495" v="3987" actId="20577"/>
          <ac:spMkLst>
            <pc:docMk/>
            <pc:sldMk cId="930712478" sldId="297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1T13:29:04.534" v="3966" actId="20577"/>
          <ac:spMkLst>
            <pc:docMk/>
            <pc:sldMk cId="930712478" sldId="297"/>
            <ac:spMk id="14" creationId="{6065F50B-C987-E75A-9D82-1303D31D2BA1}"/>
          </ac:spMkLst>
        </pc:spChg>
        <pc:picChg chg="del">
          <ac:chgData name="Vallone Anaïs" userId="d3ecdf07-6a00-4779-a6b2-4fda33bdab6a" providerId="ADAL" clId="{3ED9E69A-15ED-4960-B7FC-6C79474AE9CD}" dt="2024-08-01T13:29:14.886" v="3971" actId="478"/>
          <ac:picMkLst>
            <pc:docMk/>
            <pc:sldMk cId="930712478" sldId="297"/>
            <ac:picMk id="2" creationId="{00000000-0008-0000-0000-000013010000}"/>
          </ac:picMkLst>
        </pc:picChg>
        <pc:picChg chg="add del">
          <ac:chgData name="Vallone Anaïs" userId="d3ecdf07-6a00-4779-a6b2-4fda33bdab6a" providerId="ADAL" clId="{3ED9E69A-15ED-4960-B7FC-6C79474AE9CD}" dt="2024-08-01T13:29:16.664" v="3973" actId="22"/>
          <ac:picMkLst>
            <pc:docMk/>
            <pc:sldMk cId="930712478" sldId="297"/>
            <ac:picMk id="4" creationId="{640A5AE0-02C9-5519-5E64-735937E2F58E}"/>
          </ac:picMkLst>
        </pc:picChg>
        <pc:picChg chg="add mod">
          <ac:chgData name="Vallone Anaïs" userId="d3ecdf07-6a00-4779-a6b2-4fda33bdab6a" providerId="ADAL" clId="{3ED9E69A-15ED-4960-B7FC-6C79474AE9CD}" dt="2024-08-01T13:29:24.054" v="3976" actId="14100"/>
          <ac:picMkLst>
            <pc:docMk/>
            <pc:sldMk cId="930712478" sldId="297"/>
            <ac:picMk id="5" creationId="{00000000-0008-0000-0000-000040000000}"/>
          </ac:picMkLst>
        </pc:picChg>
        <pc:picChg chg="del">
          <ac:chgData name="Vallone Anaïs" userId="d3ecdf07-6a00-4779-a6b2-4fda33bdab6a" providerId="ADAL" clId="{3ED9E69A-15ED-4960-B7FC-6C79474AE9CD}" dt="2024-08-01T13:30:04.935" v="3988" actId="478"/>
          <ac:picMkLst>
            <pc:docMk/>
            <pc:sldMk cId="930712478" sldId="297"/>
            <ac:picMk id="8" creationId="{6312E95A-8216-099D-5628-2DF25FB77EAE}"/>
          </ac:picMkLst>
        </pc:picChg>
        <pc:picChg chg="add mod">
          <ac:chgData name="Vallone Anaïs" userId="d3ecdf07-6a00-4779-a6b2-4fda33bdab6a" providerId="ADAL" clId="{3ED9E69A-15ED-4960-B7FC-6C79474AE9CD}" dt="2024-08-01T13:30:24.141" v="3992" actId="1076"/>
          <ac:picMkLst>
            <pc:docMk/>
            <pc:sldMk cId="930712478" sldId="297"/>
            <ac:picMk id="16" creationId="{4D368A0D-D7A8-3AF1-7AE6-1D18B10FDE86}"/>
          </ac:picMkLst>
        </pc:picChg>
      </pc:sldChg>
      <pc:sldChg chg="addSp delSp modSp add del mod">
        <pc:chgData name="Vallone Anaïs" userId="d3ecdf07-6a00-4779-a6b2-4fda33bdab6a" providerId="ADAL" clId="{3ED9E69A-15ED-4960-B7FC-6C79474AE9CD}" dt="2024-08-01T13:38:02.775" v="4105" actId="2696"/>
        <pc:sldMkLst>
          <pc:docMk/>
          <pc:sldMk cId="790429115" sldId="298"/>
        </pc:sldMkLst>
        <pc:spChg chg="mod">
          <ac:chgData name="Vallone Anaïs" userId="d3ecdf07-6a00-4779-a6b2-4fda33bdab6a" providerId="ADAL" clId="{3ED9E69A-15ED-4960-B7FC-6C79474AE9CD}" dt="2024-08-01T13:35:56.547" v="4098" actId="1076"/>
          <ac:spMkLst>
            <pc:docMk/>
            <pc:sldMk cId="790429115" sldId="298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1T13:34:47.657" v="4032" actId="20577"/>
          <ac:spMkLst>
            <pc:docMk/>
            <pc:sldMk cId="790429115" sldId="298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8-01T13:35:53.116" v="4097" actId="1076"/>
          <ac:picMkLst>
            <pc:docMk/>
            <pc:sldMk cId="790429115" sldId="298"/>
            <ac:picMk id="2" creationId="{00000000-0008-0000-0000-0000C1000000}"/>
          </ac:picMkLst>
        </pc:picChg>
        <pc:picChg chg="add mod">
          <ac:chgData name="Vallone Anaïs" userId="d3ecdf07-6a00-4779-a6b2-4fda33bdab6a" providerId="ADAL" clId="{3ED9E69A-15ED-4960-B7FC-6C79474AE9CD}" dt="2024-08-01T13:36:36.447" v="4104" actId="1076"/>
          <ac:picMkLst>
            <pc:docMk/>
            <pc:sldMk cId="790429115" sldId="298"/>
            <ac:picMk id="4" creationId="{068F6D8C-90A6-8923-6D3E-B258C6985A2E}"/>
          </ac:picMkLst>
        </pc:picChg>
        <pc:picChg chg="del">
          <ac:chgData name="Vallone Anaïs" userId="d3ecdf07-6a00-4779-a6b2-4fda33bdab6a" providerId="ADAL" clId="{3ED9E69A-15ED-4960-B7FC-6C79474AE9CD}" dt="2024-08-01T13:35:37.826" v="4092" actId="478"/>
          <ac:picMkLst>
            <pc:docMk/>
            <pc:sldMk cId="790429115" sldId="298"/>
            <ac:picMk id="5" creationId="{00000000-0008-0000-0000-000040000000}"/>
          </ac:picMkLst>
        </pc:picChg>
        <pc:picChg chg="del">
          <ac:chgData name="Vallone Anaïs" userId="d3ecdf07-6a00-4779-a6b2-4fda33bdab6a" providerId="ADAL" clId="{3ED9E69A-15ED-4960-B7FC-6C79474AE9CD}" dt="2024-08-01T13:36:05.837" v="4100" actId="478"/>
          <ac:picMkLst>
            <pc:docMk/>
            <pc:sldMk cId="790429115" sldId="298"/>
            <ac:picMk id="11" creationId="{D8E2BF03-E465-86B6-6755-0BAD0D90D80E}"/>
          </ac:picMkLst>
        </pc:picChg>
        <pc:picChg chg="del">
          <ac:chgData name="Vallone Anaïs" userId="d3ecdf07-6a00-4779-a6b2-4fda33bdab6a" providerId="ADAL" clId="{3ED9E69A-15ED-4960-B7FC-6C79474AE9CD}" dt="2024-08-01T13:36:06.109" v="4101" actId="478"/>
          <ac:picMkLst>
            <pc:docMk/>
            <pc:sldMk cId="790429115" sldId="298"/>
            <ac:picMk id="13" creationId="{90FEC0C6-6554-87BB-3DE3-08A2671C1F9B}"/>
          </ac:picMkLst>
        </pc:picChg>
        <pc:picChg chg="del">
          <ac:chgData name="Vallone Anaïs" userId="d3ecdf07-6a00-4779-a6b2-4fda33bdab6a" providerId="ADAL" clId="{3ED9E69A-15ED-4960-B7FC-6C79474AE9CD}" dt="2024-08-01T13:36:05.186" v="4099" actId="478"/>
          <ac:picMkLst>
            <pc:docMk/>
            <pc:sldMk cId="790429115" sldId="298"/>
            <ac:picMk id="16" creationId="{4D368A0D-D7A8-3AF1-7AE6-1D18B10FDE86}"/>
          </ac:picMkLst>
        </pc:picChg>
      </pc:sldChg>
      <pc:sldChg chg="addSp delSp modSp add del mod">
        <pc:chgData name="Vallone Anaïs" userId="d3ecdf07-6a00-4779-a6b2-4fda33bdab6a" providerId="ADAL" clId="{3ED9E69A-15ED-4960-B7FC-6C79474AE9CD}" dt="2024-08-06T08:11:04.398" v="4262" actId="2696"/>
        <pc:sldMkLst>
          <pc:docMk/>
          <pc:sldMk cId="3668251030" sldId="298"/>
        </pc:sldMkLst>
        <pc:spChg chg="mod">
          <ac:chgData name="Vallone Anaïs" userId="d3ecdf07-6a00-4779-a6b2-4fda33bdab6a" providerId="ADAL" clId="{3ED9E69A-15ED-4960-B7FC-6C79474AE9CD}" dt="2024-08-06T08:03:45.689" v="4188" actId="1076"/>
          <ac:spMkLst>
            <pc:docMk/>
            <pc:sldMk cId="3668251030" sldId="298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8-06T08:02:21.964" v="4129" actId="20577"/>
          <ac:spMkLst>
            <pc:docMk/>
            <pc:sldMk cId="3668251030" sldId="298"/>
            <ac:spMk id="14" creationId="{6065F50B-C987-E75A-9D82-1303D31D2BA1}"/>
          </ac:spMkLst>
        </pc:spChg>
        <pc:spChg chg="mod ord">
          <ac:chgData name="Vallone Anaïs" userId="d3ecdf07-6a00-4779-a6b2-4fda33bdab6a" providerId="ADAL" clId="{3ED9E69A-15ED-4960-B7FC-6C79474AE9CD}" dt="2024-08-06T08:05:03.924" v="4203" actId="1036"/>
          <ac:spMkLst>
            <pc:docMk/>
            <pc:sldMk cId="3668251030" sldId="298"/>
            <ac:spMk id="17" creationId="{92ED85FB-7DF6-FB85-4BDD-9BB95CBD05D1}"/>
          </ac:spMkLst>
        </pc:spChg>
        <pc:picChg chg="add del mod">
          <ac:chgData name="Vallone Anaïs" userId="d3ecdf07-6a00-4779-a6b2-4fda33bdab6a" providerId="ADAL" clId="{3ED9E69A-15ED-4960-B7FC-6C79474AE9CD}" dt="2024-08-06T08:05:38.611" v="4204" actId="478"/>
          <ac:picMkLst>
            <pc:docMk/>
            <pc:sldMk cId="3668251030" sldId="298"/>
            <ac:picMk id="3" creationId="{BB18B5D7-068F-77E6-F77D-7ECC86511354}"/>
          </ac:picMkLst>
        </pc:picChg>
        <pc:picChg chg="del">
          <ac:chgData name="Vallone Anaïs" userId="d3ecdf07-6a00-4779-a6b2-4fda33bdab6a" providerId="ADAL" clId="{3ED9E69A-15ED-4960-B7FC-6C79474AE9CD}" dt="2024-08-06T08:00:17.701" v="4116" actId="478"/>
          <ac:picMkLst>
            <pc:docMk/>
            <pc:sldMk cId="3668251030" sldId="298"/>
            <ac:picMk id="5" creationId="{881915A3-0D0C-53B8-C2C2-56B1FDEFCFF4}"/>
          </ac:picMkLst>
        </pc:picChg>
        <pc:picChg chg="del">
          <ac:chgData name="Vallone Anaïs" userId="d3ecdf07-6a00-4779-a6b2-4fda33bdab6a" providerId="ADAL" clId="{3ED9E69A-15ED-4960-B7FC-6C79474AE9CD}" dt="2024-08-06T08:03:34.948" v="4184" actId="478"/>
          <ac:picMkLst>
            <pc:docMk/>
            <pc:sldMk cId="3668251030" sldId="298"/>
            <ac:picMk id="8" creationId="{2FB76563-B5D8-9D16-58D4-626578E88411}"/>
          </ac:picMkLst>
        </pc:picChg>
        <pc:picChg chg="add del mod">
          <ac:chgData name="Vallone Anaïs" userId="d3ecdf07-6a00-4779-a6b2-4fda33bdab6a" providerId="ADAL" clId="{3ED9E69A-15ED-4960-B7FC-6C79474AE9CD}" dt="2024-08-06T08:01:44.892" v="4122" actId="478"/>
          <ac:picMkLst>
            <pc:docMk/>
            <pc:sldMk cId="3668251030" sldId="298"/>
            <ac:picMk id="9" creationId="{93CF4051-DAA7-1052-1DA1-2D374014F79E}"/>
          </ac:picMkLst>
        </pc:picChg>
        <pc:picChg chg="add mod modCrop">
          <ac:chgData name="Vallone Anaïs" userId="d3ecdf07-6a00-4779-a6b2-4fda33bdab6a" providerId="ADAL" clId="{3ED9E69A-15ED-4960-B7FC-6C79474AE9CD}" dt="2024-08-06T08:02:13.530" v="4127" actId="1076"/>
          <ac:picMkLst>
            <pc:docMk/>
            <pc:sldMk cId="3668251030" sldId="298"/>
            <ac:picMk id="13" creationId="{A6140DD4-5BCA-AE80-1D64-4DF8B846E1DA}"/>
          </ac:picMkLst>
        </pc:picChg>
        <pc:picChg chg="add mod">
          <ac:chgData name="Vallone Anaïs" userId="d3ecdf07-6a00-4779-a6b2-4fda33bdab6a" providerId="ADAL" clId="{3ED9E69A-15ED-4960-B7FC-6C79474AE9CD}" dt="2024-08-06T08:03:41.537" v="4187" actId="14100"/>
          <ac:picMkLst>
            <pc:docMk/>
            <pc:sldMk cId="3668251030" sldId="298"/>
            <ac:picMk id="15" creationId="{1296FFA8-4DC1-31BC-800D-AC51DD0E7CD5}"/>
          </ac:picMkLst>
        </pc:picChg>
        <pc:picChg chg="del">
          <ac:chgData name="Vallone Anaïs" userId="d3ecdf07-6a00-4779-a6b2-4fda33bdab6a" providerId="ADAL" clId="{3ED9E69A-15ED-4960-B7FC-6C79474AE9CD}" dt="2024-08-06T08:03:47.860" v="4189" actId="478"/>
          <ac:picMkLst>
            <pc:docMk/>
            <pc:sldMk cId="3668251030" sldId="298"/>
            <ac:picMk id="16" creationId="{E79A7FE4-D0FB-4756-5520-0312EB04FB09}"/>
          </ac:picMkLst>
        </pc:picChg>
        <pc:picChg chg="add mod">
          <ac:chgData name="Vallone Anaïs" userId="d3ecdf07-6a00-4779-a6b2-4fda33bdab6a" providerId="ADAL" clId="{3ED9E69A-15ED-4960-B7FC-6C79474AE9CD}" dt="2024-08-06T08:04:32.538" v="4194" actId="1076"/>
          <ac:picMkLst>
            <pc:docMk/>
            <pc:sldMk cId="3668251030" sldId="298"/>
            <ac:picMk id="19" creationId="{6A41CD50-6C93-F666-809B-68DD252D21A1}"/>
          </ac:picMkLst>
        </pc:picChg>
        <pc:picChg chg="del">
          <ac:chgData name="Vallone Anaïs" userId="d3ecdf07-6a00-4779-a6b2-4fda33bdab6a" providerId="ADAL" clId="{3ED9E69A-15ED-4960-B7FC-6C79474AE9CD}" dt="2024-08-06T08:00:02.040" v="4109" actId="478"/>
          <ac:picMkLst>
            <pc:docMk/>
            <pc:sldMk cId="3668251030" sldId="298"/>
            <ac:picMk id="20" creationId="{A316A4ED-C5C3-4151-22CD-C5E707DB0E89}"/>
          </ac:picMkLst>
        </pc:picChg>
        <pc:picChg chg="add mod">
          <ac:chgData name="Vallone Anaïs" userId="d3ecdf07-6a00-4779-a6b2-4fda33bdab6a" providerId="ADAL" clId="{3ED9E69A-15ED-4960-B7FC-6C79474AE9CD}" dt="2024-08-06T08:05:52.889" v="4210" actId="1076"/>
          <ac:picMkLst>
            <pc:docMk/>
            <pc:sldMk cId="3668251030" sldId="298"/>
            <ac:picMk id="22" creationId="{84988F0A-9FC7-2CB7-773D-C58E9B611F28}"/>
          </ac:picMkLst>
        </pc:picChg>
      </pc:sldChg>
      <pc:sldChg chg="addSp delSp modSp add del mod ord">
        <pc:chgData name="Vallone Anaïs" userId="d3ecdf07-6a00-4779-a6b2-4fda33bdab6a" providerId="ADAL" clId="{3ED9E69A-15ED-4960-B7FC-6C79474AE9CD}" dt="2024-08-06T08:15:37.299" v="4365" actId="20577"/>
        <pc:sldMkLst>
          <pc:docMk/>
          <pc:sldMk cId="2269982855" sldId="299"/>
        </pc:sldMkLst>
        <pc:spChg chg="add mod">
          <ac:chgData name="Vallone Anaïs" userId="d3ecdf07-6a00-4779-a6b2-4fda33bdab6a" providerId="ADAL" clId="{3ED9E69A-15ED-4960-B7FC-6C79474AE9CD}" dt="2024-08-06T08:15:37.299" v="4365" actId="20577"/>
          <ac:spMkLst>
            <pc:docMk/>
            <pc:sldMk cId="2269982855" sldId="299"/>
            <ac:spMk id="4" creationId="{B681EF3E-7BC5-D344-C865-6494BC1C2745}"/>
          </ac:spMkLst>
        </pc:spChg>
        <pc:spChg chg="del">
          <ac:chgData name="Vallone Anaïs" userId="d3ecdf07-6a00-4779-a6b2-4fda33bdab6a" providerId="ADAL" clId="{3ED9E69A-15ED-4960-B7FC-6C79474AE9CD}" dt="2024-08-06T08:06:43.491" v="4221" actId="478"/>
          <ac:spMkLst>
            <pc:docMk/>
            <pc:sldMk cId="2269982855" sldId="299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8-06T08:14:46.741" v="4287" actId="20577"/>
          <ac:spMkLst>
            <pc:docMk/>
            <pc:sldMk cId="2269982855" sldId="299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8-06T08:06:36.266" v="4220" actId="1076"/>
          <ac:picMkLst>
            <pc:docMk/>
            <pc:sldMk cId="2269982855" sldId="299"/>
            <ac:picMk id="2" creationId="{00000000-0008-0000-0000-000067010000}"/>
          </ac:picMkLst>
        </pc:picChg>
        <pc:picChg chg="del">
          <ac:chgData name="Vallone Anaïs" userId="d3ecdf07-6a00-4779-a6b2-4fda33bdab6a" providerId="ADAL" clId="{3ED9E69A-15ED-4960-B7FC-6C79474AE9CD}" dt="2024-08-06T08:07:20.131" v="4224" actId="478"/>
          <ac:picMkLst>
            <pc:docMk/>
            <pc:sldMk cId="2269982855" sldId="299"/>
            <ac:picMk id="3" creationId="{BB18B5D7-068F-77E6-F77D-7ECC86511354}"/>
          </ac:picMkLst>
        </pc:picChg>
        <pc:picChg chg="del">
          <ac:chgData name="Vallone Anaïs" userId="d3ecdf07-6a00-4779-a6b2-4fda33bdab6a" providerId="ADAL" clId="{3ED9E69A-15ED-4960-B7FC-6C79474AE9CD}" dt="2024-08-06T08:06:30.154" v="4216" actId="478"/>
          <ac:picMkLst>
            <pc:docMk/>
            <pc:sldMk cId="2269982855" sldId="299"/>
            <ac:picMk id="8" creationId="{2FB76563-B5D8-9D16-58D4-626578E88411}"/>
          </ac:picMkLst>
        </pc:picChg>
        <pc:picChg chg="del">
          <ac:chgData name="Vallone Anaïs" userId="d3ecdf07-6a00-4779-a6b2-4fda33bdab6a" providerId="ADAL" clId="{3ED9E69A-15ED-4960-B7FC-6C79474AE9CD}" dt="2024-08-06T08:07:51.268" v="4230" actId="478"/>
          <ac:picMkLst>
            <pc:docMk/>
            <pc:sldMk cId="2269982855" sldId="299"/>
            <ac:picMk id="9" creationId="{93CF4051-DAA7-1052-1DA1-2D374014F79E}"/>
          </ac:picMkLst>
        </pc:picChg>
        <pc:picChg chg="add mod">
          <ac:chgData name="Vallone Anaïs" userId="d3ecdf07-6a00-4779-a6b2-4fda33bdab6a" providerId="ADAL" clId="{3ED9E69A-15ED-4960-B7FC-6C79474AE9CD}" dt="2024-08-06T08:07:47.617" v="4229" actId="14100"/>
          <ac:picMkLst>
            <pc:docMk/>
            <pc:sldMk cId="2269982855" sldId="299"/>
            <ac:picMk id="12" creationId="{658E3506-E503-F658-12D5-50EF45E7BD5A}"/>
          </ac:picMkLst>
        </pc:picChg>
        <pc:picChg chg="add mod">
          <ac:chgData name="Vallone Anaïs" userId="d3ecdf07-6a00-4779-a6b2-4fda33bdab6a" providerId="ADAL" clId="{3ED9E69A-15ED-4960-B7FC-6C79474AE9CD}" dt="2024-08-06T08:13:28.165" v="4280" actId="1076"/>
          <ac:picMkLst>
            <pc:docMk/>
            <pc:sldMk cId="2269982855" sldId="299"/>
            <ac:picMk id="15" creationId="{F5DE24FD-4AB7-34E6-D536-DFCE98722BA0}"/>
          </ac:picMkLst>
        </pc:picChg>
      </pc:sldChg>
      <pc:sldChg chg="add del">
        <pc:chgData name="Vallone Anaïs" userId="d3ecdf07-6a00-4779-a6b2-4fda33bdab6a" providerId="ADAL" clId="{3ED9E69A-15ED-4960-B7FC-6C79474AE9CD}" dt="2024-08-06T08:01:34.726" v="4120" actId="2696"/>
        <pc:sldMkLst>
          <pc:docMk/>
          <pc:sldMk cId="3007160417" sldId="299"/>
        </pc:sldMkLst>
      </pc:sldChg>
      <pc:sldChg chg="add">
        <pc:chgData name="Vallone Anaïs" userId="d3ecdf07-6a00-4779-a6b2-4fda33bdab6a" providerId="ADAL" clId="{3ED9E69A-15ED-4960-B7FC-6C79474AE9CD}" dt="2024-08-06T08:06:02.124" v="4211" actId="2890"/>
        <pc:sldMkLst>
          <pc:docMk/>
          <pc:sldMk cId="1428139948" sldId="300"/>
        </pc:sldMkLst>
      </pc:sldChg>
      <pc:sldChg chg="addSp delSp modSp add mod">
        <pc:chgData name="Vallone Anaïs" userId="d3ecdf07-6a00-4779-a6b2-4fda33bdab6a" providerId="ADAL" clId="{3ED9E69A-15ED-4960-B7FC-6C79474AE9CD}" dt="2024-08-06T08:17:23.643" v="4449" actId="20577"/>
        <pc:sldMkLst>
          <pc:docMk/>
          <pc:sldMk cId="183428394" sldId="301"/>
        </pc:sldMkLst>
        <pc:spChg chg="mod">
          <ac:chgData name="Vallone Anaïs" userId="d3ecdf07-6a00-4779-a6b2-4fda33bdab6a" providerId="ADAL" clId="{3ED9E69A-15ED-4960-B7FC-6C79474AE9CD}" dt="2024-08-06T08:17:23.643" v="4449" actId="20577"/>
          <ac:spMkLst>
            <pc:docMk/>
            <pc:sldMk cId="183428394" sldId="301"/>
            <ac:spMk id="4" creationId="{B681EF3E-7BC5-D344-C865-6494BC1C2745}"/>
          </ac:spMkLst>
        </pc:spChg>
        <pc:spChg chg="mod">
          <ac:chgData name="Vallone Anaïs" userId="d3ecdf07-6a00-4779-a6b2-4fda33bdab6a" providerId="ADAL" clId="{3ED9E69A-15ED-4960-B7FC-6C79474AE9CD}" dt="2024-08-06T08:16:54.223" v="4415" actId="20577"/>
          <ac:spMkLst>
            <pc:docMk/>
            <pc:sldMk cId="183428394" sldId="301"/>
            <ac:spMk id="14" creationId="{6065F50B-C987-E75A-9D82-1303D31D2BA1}"/>
          </ac:spMkLst>
        </pc:spChg>
        <pc:picChg chg="del">
          <ac:chgData name="Vallone Anaïs" userId="d3ecdf07-6a00-4779-a6b2-4fda33bdab6a" providerId="ADAL" clId="{3ED9E69A-15ED-4960-B7FC-6C79474AE9CD}" dt="2024-08-06T08:16:44.894" v="4409" actId="478"/>
          <ac:picMkLst>
            <pc:docMk/>
            <pc:sldMk cId="183428394" sldId="301"/>
            <ac:picMk id="2" creationId="{00000000-0008-0000-0000-000067010000}"/>
          </ac:picMkLst>
        </pc:picChg>
        <pc:picChg chg="add del mod">
          <ac:chgData name="Vallone Anaïs" userId="d3ecdf07-6a00-4779-a6b2-4fda33bdab6a" providerId="ADAL" clId="{3ED9E69A-15ED-4960-B7FC-6C79474AE9CD}" dt="2024-08-06T08:10:47.691" v="4259" actId="22"/>
          <ac:picMkLst>
            <pc:docMk/>
            <pc:sldMk cId="183428394" sldId="301"/>
            <ac:picMk id="5" creationId="{CCE67DA5-0F7B-E576-108A-52AF51C32804}"/>
          </ac:picMkLst>
        </pc:picChg>
        <pc:picChg chg="add mod">
          <ac:chgData name="Vallone Anaïs" userId="d3ecdf07-6a00-4779-a6b2-4fda33bdab6a" providerId="ADAL" clId="{3ED9E69A-15ED-4960-B7FC-6C79474AE9CD}" dt="2024-08-06T08:11:35.536" v="4269" actId="14100"/>
          <ac:picMkLst>
            <pc:docMk/>
            <pc:sldMk cId="183428394" sldId="301"/>
            <ac:picMk id="9" creationId="{CBE10F98-4A03-8B78-9A0C-F122A1489F33}"/>
          </ac:picMkLst>
        </pc:picChg>
        <pc:picChg chg="add del mod">
          <ac:chgData name="Vallone Anaïs" userId="d3ecdf07-6a00-4779-a6b2-4fda33bdab6a" providerId="ADAL" clId="{3ED9E69A-15ED-4960-B7FC-6C79474AE9CD}" dt="2024-08-06T08:11:17.307" v="4264" actId="478"/>
          <ac:picMkLst>
            <pc:docMk/>
            <pc:sldMk cId="183428394" sldId="301"/>
            <ac:picMk id="12" creationId="{658E3506-E503-F658-12D5-50EF45E7BD5A}"/>
          </ac:picMkLst>
        </pc:picChg>
        <pc:picChg chg="add mod">
          <ac:chgData name="Vallone Anaïs" userId="d3ecdf07-6a00-4779-a6b2-4fda33bdab6a" providerId="ADAL" clId="{3ED9E69A-15ED-4960-B7FC-6C79474AE9CD}" dt="2024-08-06T08:13:59.089" v="4284" actId="1076"/>
          <ac:picMkLst>
            <pc:docMk/>
            <pc:sldMk cId="183428394" sldId="301"/>
            <ac:picMk id="13" creationId="{D83C51D4-F989-F70F-2D35-F4E87DCF4D84}"/>
          </ac:picMkLst>
        </pc:picChg>
        <pc:picChg chg="add mod">
          <ac:chgData name="Vallone Anaïs" userId="d3ecdf07-6a00-4779-a6b2-4fda33bdab6a" providerId="ADAL" clId="{3ED9E69A-15ED-4960-B7FC-6C79474AE9CD}" dt="2024-08-06T08:16:52.246" v="4413" actId="14100"/>
          <ac:picMkLst>
            <pc:docMk/>
            <pc:sldMk cId="183428394" sldId="301"/>
            <ac:picMk id="15" creationId="{00000000-0008-0000-0000-00006A010000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6T08:16:34.069" v="4408" actId="14100"/>
        <pc:sldMkLst>
          <pc:docMk/>
          <pc:sldMk cId="4143345963" sldId="302"/>
        </pc:sldMkLst>
        <pc:spChg chg="mod">
          <ac:chgData name="Vallone Anaïs" userId="d3ecdf07-6a00-4779-a6b2-4fda33bdab6a" providerId="ADAL" clId="{3ED9E69A-15ED-4960-B7FC-6C79474AE9CD}" dt="2024-08-06T08:16:23.277" v="4404" actId="20577"/>
          <ac:spMkLst>
            <pc:docMk/>
            <pc:sldMk cId="4143345963" sldId="302"/>
            <ac:spMk id="4" creationId="{B681EF3E-7BC5-D344-C865-6494BC1C2745}"/>
          </ac:spMkLst>
        </pc:spChg>
        <pc:spChg chg="mod">
          <ac:chgData name="Vallone Anaïs" userId="d3ecdf07-6a00-4779-a6b2-4fda33bdab6a" providerId="ADAL" clId="{3ED9E69A-15ED-4960-B7FC-6C79474AE9CD}" dt="2024-08-06T08:15:55.691" v="4367" actId="20577"/>
          <ac:spMkLst>
            <pc:docMk/>
            <pc:sldMk cId="4143345963" sldId="302"/>
            <ac:spMk id="14" creationId="{6065F50B-C987-E75A-9D82-1303D31D2BA1}"/>
          </ac:spMkLst>
        </pc:spChg>
        <pc:picChg chg="del">
          <ac:chgData name="Vallone Anaïs" userId="d3ecdf07-6a00-4779-a6b2-4fda33bdab6a" providerId="ADAL" clId="{3ED9E69A-15ED-4960-B7FC-6C79474AE9CD}" dt="2024-08-06T08:16:25.261" v="4405" actId="478"/>
          <ac:picMkLst>
            <pc:docMk/>
            <pc:sldMk cId="4143345963" sldId="302"/>
            <ac:picMk id="2" creationId="{00000000-0008-0000-0000-000067010000}"/>
          </ac:picMkLst>
        </pc:picChg>
        <pc:picChg chg="add del mod">
          <ac:chgData name="Vallone Anaïs" userId="d3ecdf07-6a00-4779-a6b2-4fda33bdab6a" providerId="ADAL" clId="{3ED9E69A-15ED-4960-B7FC-6C79474AE9CD}" dt="2024-08-06T08:10:27.483" v="4252" actId="478"/>
          <ac:picMkLst>
            <pc:docMk/>
            <pc:sldMk cId="4143345963" sldId="302"/>
            <ac:picMk id="5" creationId="{F3026EF5-E3CC-A3B3-5A14-3F7AFCDF1B0C}"/>
          </ac:picMkLst>
        </pc:picChg>
        <pc:picChg chg="add del mod">
          <ac:chgData name="Vallone Anaïs" userId="d3ecdf07-6a00-4779-a6b2-4fda33bdab6a" providerId="ADAL" clId="{3ED9E69A-15ED-4960-B7FC-6C79474AE9CD}" dt="2024-08-06T08:10:26.938" v="4251" actId="22"/>
          <ac:picMkLst>
            <pc:docMk/>
            <pc:sldMk cId="4143345963" sldId="302"/>
            <ac:picMk id="9" creationId="{5199D030-FFF5-AD7F-767E-B105B76EE351}"/>
          </ac:picMkLst>
        </pc:picChg>
        <pc:picChg chg="del">
          <ac:chgData name="Vallone Anaïs" userId="d3ecdf07-6a00-4779-a6b2-4fda33bdab6a" providerId="ADAL" clId="{3ED9E69A-15ED-4960-B7FC-6C79474AE9CD}" dt="2024-08-06T08:08:23.795" v="4233" actId="478"/>
          <ac:picMkLst>
            <pc:docMk/>
            <pc:sldMk cId="4143345963" sldId="302"/>
            <ac:picMk id="12" creationId="{658E3506-E503-F658-12D5-50EF45E7BD5A}"/>
          </ac:picMkLst>
        </pc:picChg>
        <pc:picChg chg="add mod">
          <ac:chgData name="Vallone Anaïs" userId="d3ecdf07-6a00-4779-a6b2-4fda33bdab6a" providerId="ADAL" clId="{3ED9E69A-15ED-4960-B7FC-6C79474AE9CD}" dt="2024-08-06T08:13:45.679" v="4282" actId="1076"/>
          <ac:picMkLst>
            <pc:docMk/>
            <pc:sldMk cId="4143345963" sldId="302"/>
            <ac:picMk id="13" creationId="{FC1D137B-CC67-F326-F9E5-234FBD2A3E72}"/>
          </ac:picMkLst>
        </pc:picChg>
        <pc:picChg chg="add mod">
          <ac:chgData name="Vallone Anaïs" userId="d3ecdf07-6a00-4779-a6b2-4fda33bdab6a" providerId="ADAL" clId="{3ED9E69A-15ED-4960-B7FC-6C79474AE9CD}" dt="2024-08-06T08:16:34.069" v="4408" actId="14100"/>
          <ac:picMkLst>
            <pc:docMk/>
            <pc:sldMk cId="4143345963" sldId="302"/>
            <ac:picMk id="15" creationId="{00000000-0008-0000-0000-000069010000}"/>
          </ac:picMkLst>
        </pc:picChg>
      </pc:sldChg>
      <pc:sldChg chg="addSp delSp modSp add del mod">
        <pc:chgData name="Vallone Anaïs" userId="d3ecdf07-6a00-4779-a6b2-4fda33bdab6a" providerId="ADAL" clId="{3ED9E69A-15ED-4960-B7FC-6C79474AE9CD}" dt="2024-08-06T08:12:36.526" v="4278" actId="2696"/>
        <pc:sldMkLst>
          <pc:docMk/>
          <pc:sldMk cId="707774830" sldId="303"/>
        </pc:sldMkLst>
        <pc:picChg chg="add mod">
          <ac:chgData name="Vallone Anaïs" userId="d3ecdf07-6a00-4779-a6b2-4fda33bdab6a" providerId="ADAL" clId="{3ED9E69A-15ED-4960-B7FC-6C79474AE9CD}" dt="2024-08-06T08:12:18.810" v="4277" actId="1076"/>
          <ac:picMkLst>
            <pc:docMk/>
            <pc:sldMk cId="707774830" sldId="303"/>
            <ac:picMk id="5" creationId="{D5D2723E-1CEF-C320-ECE9-51C75E827A57}"/>
          </ac:picMkLst>
        </pc:picChg>
        <pc:picChg chg="del">
          <ac:chgData name="Vallone Anaïs" userId="d3ecdf07-6a00-4779-a6b2-4fda33bdab6a" providerId="ADAL" clId="{3ED9E69A-15ED-4960-B7FC-6C79474AE9CD}" dt="2024-08-06T08:11:40.667" v="4270" actId="478"/>
          <ac:picMkLst>
            <pc:docMk/>
            <pc:sldMk cId="707774830" sldId="303"/>
            <ac:picMk id="12" creationId="{658E3506-E503-F658-12D5-50EF45E7BD5A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6T08:20:34.281" v="4518" actId="1076"/>
        <pc:sldMkLst>
          <pc:docMk/>
          <pc:sldMk cId="1188058961" sldId="303"/>
        </pc:sldMkLst>
        <pc:picChg chg="add mod">
          <ac:chgData name="Vallone Anaïs" userId="d3ecdf07-6a00-4779-a6b2-4fda33bdab6a" providerId="ADAL" clId="{3ED9E69A-15ED-4960-B7FC-6C79474AE9CD}" dt="2024-08-06T08:20:34.281" v="4518" actId="1076"/>
          <ac:picMkLst>
            <pc:docMk/>
            <pc:sldMk cId="1188058961" sldId="303"/>
            <ac:picMk id="3" creationId="{CC9C6FB4-8C89-B49B-307B-0C2D13CC5E77}"/>
          </ac:picMkLst>
        </pc:picChg>
        <pc:picChg chg="del">
          <ac:chgData name="Vallone Anaïs" userId="d3ecdf07-6a00-4779-a6b2-4fda33bdab6a" providerId="ADAL" clId="{3ED9E69A-15ED-4960-B7FC-6C79474AE9CD}" dt="2024-08-06T08:20:04.250" v="4512" actId="478"/>
          <ac:picMkLst>
            <pc:docMk/>
            <pc:sldMk cId="1188058961" sldId="303"/>
            <ac:picMk id="20" creationId="{A316A4ED-C5C3-4151-22CD-C5E707DB0E89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6T08:40:59.388" v="4630" actId="20577"/>
        <pc:sldMkLst>
          <pc:docMk/>
          <pc:sldMk cId="989016996" sldId="304"/>
        </pc:sldMkLst>
        <pc:spChg chg="mod">
          <ac:chgData name="Vallone Anaïs" userId="d3ecdf07-6a00-4779-a6b2-4fda33bdab6a" providerId="ADAL" clId="{3ED9E69A-15ED-4960-B7FC-6C79474AE9CD}" dt="2024-08-06T08:40:49.066" v="4627" actId="1038"/>
          <ac:spMkLst>
            <pc:docMk/>
            <pc:sldMk cId="989016996" sldId="304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8-06T08:40:59.388" v="4630" actId="20577"/>
          <ac:spMkLst>
            <pc:docMk/>
            <pc:sldMk cId="989016996" sldId="304"/>
            <ac:spMk id="14" creationId="{6065F50B-C987-E75A-9D82-1303D31D2BA1}"/>
          </ac:spMkLst>
        </pc:spChg>
        <pc:picChg chg="add del mod">
          <ac:chgData name="Vallone Anaïs" userId="d3ecdf07-6a00-4779-a6b2-4fda33bdab6a" providerId="ADAL" clId="{3ED9E69A-15ED-4960-B7FC-6C79474AE9CD}" dt="2024-08-06T08:36:15.959" v="4531" actId="22"/>
          <ac:picMkLst>
            <pc:docMk/>
            <pc:sldMk cId="989016996" sldId="304"/>
            <ac:picMk id="3" creationId="{2C4EC15C-5789-E5D3-F2BE-EE512A3E5F2F}"/>
          </ac:picMkLst>
        </pc:picChg>
        <pc:picChg chg="add mod">
          <ac:chgData name="Vallone Anaïs" userId="d3ecdf07-6a00-4779-a6b2-4fda33bdab6a" providerId="ADAL" clId="{3ED9E69A-15ED-4960-B7FC-6C79474AE9CD}" dt="2024-08-06T08:37:23.018" v="4539" actId="1076"/>
          <ac:picMkLst>
            <pc:docMk/>
            <pc:sldMk cId="989016996" sldId="304"/>
            <ac:picMk id="5" creationId="{7FB4EDFA-BCD3-1EA1-980F-6B1941279B35}"/>
          </ac:picMkLst>
        </pc:picChg>
        <pc:picChg chg="add mod">
          <ac:chgData name="Vallone Anaïs" userId="d3ecdf07-6a00-4779-a6b2-4fda33bdab6a" providerId="ADAL" clId="{3ED9E69A-15ED-4960-B7FC-6C79474AE9CD}" dt="2024-08-06T08:39:01.042" v="4547" actId="1076"/>
          <ac:picMkLst>
            <pc:docMk/>
            <pc:sldMk cId="989016996" sldId="304"/>
            <ac:picMk id="12" creationId="{F2FE01C8-D387-8644-50B4-CCE0AE948E5E}"/>
          </ac:picMkLst>
        </pc:picChg>
        <pc:picChg chg="del">
          <ac:chgData name="Vallone Anaïs" userId="d3ecdf07-6a00-4779-a6b2-4fda33bdab6a" providerId="ADAL" clId="{3ED9E69A-15ED-4960-B7FC-6C79474AE9CD}" dt="2024-08-06T08:36:07.508" v="4527" actId="478"/>
          <ac:picMkLst>
            <pc:docMk/>
            <pc:sldMk cId="989016996" sldId="304"/>
            <ac:picMk id="16" creationId="{06E30F4F-15D6-3387-2B7C-905126AB4EA2}"/>
          </ac:picMkLst>
        </pc:picChg>
        <pc:picChg chg="add mod">
          <ac:chgData name="Vallone Anaïs" userId="d3ecdf07-6a00-4779-a6b2-4fda33bdab6a" providerId="ADAL" clId="{3ED9E69A-15ED-4960-B7FC-6C79474AE9CD}" dt="2024-08-06T08:39:11.314" v="4549" actId="1076"/>
          <ac:picMkLst>
            <pc:docMk/>
            <pc:sldMk cId="989016996" sldId="304"/>
            <ac:picMk id="17" creationId="{494BAC05-DB1C-2420-C2D2-A5579A700E71}"/>
          </ac:picMkLst>
        </pc:picChg>
        <pc:picChg chg="add mod">
          <ac:chgData name="Vallone Anaïs" userId="d3ecdf07-6a00-4779-a6b2-4fda33bdab6a" providerId="ADAL" clId="{3ED9E69A-15ED-4960-B7FC-6C79474AE9CD}" dt="2024-08-06T08:39:34.651" v="4556" actId="1076"/>
          <ac:picMkLst>
            <pc:docMk/>
            <pc:sldMk cId="989016996" sldId="304"/>
            <ac:picMk id="18" creationId="{00000000-0008-0000-0000-000011010000}"/>
          </ac:picMkLst>
        </pc:picChg>
        <pc:picChg chg="del">
          <ac:chgData name="Vallone Anaïs" userId="d3ecdf07-6a00-4779-a6b2-4fda33bdab6a" providerId="ADAL" clId="{3ED9E69A-15ED-4960-B7FC-6C79474AE9CD}" dt="2024-08-06T08:38:53.621" v="4544" actId="478"/>
          <ac:picMkLst>
            <pc:docMk/>
            <pc:sldMk cId="989016996" sldId="304"/>
            <ac:picMk id="19" creationId="{C459E7D9-11DA-39C5-F217-028EAFF23FAE}"/>
          </ac:picMkLst>
        </pc:picChg>
        <pc:picChg chg="del">
          <ac:chgData name="Vallone Anaïs" userId="d3ecdf07-6a00-4779-a6b2-4fda33bdab6a" providerId="ADAL" clId="{3ED9E69A-15ED-4960-B7FC-6C79474AE9CD}" dt="2024-08-06T08:39:30.851" v="4554" actId="478"/>
          <ac:picMkLst>
            <pc:docMk/>
            <pc:sldMk cId="989016996" sldId="304"/>
            <ac:picMk id="20" creationId="{883EB712-34AA-C369-F1AD-145DD7F13F50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6T08:41:35.405" v="4644" actId="20577"/>
        <pc:sldMkLst>
          <pc:docMk/>
          <pc:sldMk cId="2401817649" sldId="305"/>
        </pc:sldMkLst>
        <pc:spChg chg="del">
          <ac:chgData name="Vallone Anaïs" userId="d3ecdf07-6a00-4779-a6b2-4fda33bdab6a" providerId="ADAL" clId="{3ED9E69A-15ED-4960-B7FC-6C79474AE9CD}" dt="2024-08-06T08:41:07.252" v="4634" actId="478"/>
          <ac:spMkLst>
            <pc:docMk/>
            <pc:sldMk cId="2401817649" sldId="305"/>
            <ac:spMk id="11" creationId="{0E94D8D3-0033-5D06-53EB-6DF1EAF90FCB}"/>
          </ac:spMkLst>
        </pc:spChg>
        <pc:spChg chg="add mod">
          <ac:chgData name="Vallone Anaïs" userId="d3ecdf07-6a00-4779-a6b2-4fda33bdab6a" providerId="ADAL" clId="{3ED9E69A-15ED-4960-B7FC-6C79474AE9CD}" dt="2024-08-06T08:41:35.405" v="4644" actId="20577"/>
          <ac:spMkLst>
            <pc:docMk/>
            <pc:sldMk cId="2401817649" sldId="305"/>
            <ac:spMk id="12" creationId="{6BEA7B5D-A49E-2B43-AF09-8AFF537042C0}"/>
          </ac:spMkLst>
        </pc:spChg>
        <pc:spChg chg="mod">
          <ac:chgData name="Vallone Anaïs" userId="d3ecdf07-6a00-4779-a6b2-4fda33bdab6a" providerId="ADAL" clId="{3ED9E69A-15ED-4960-B7FC-6C79474AE9CD}" dt="2024-08-06T08:41:04.346" v="4633" actId="20577"/>
          <ac:spMkLst>
            <pc:docMk/>
            <pc:sldMk cId="2401817649" sldId="305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8-06T08:37:25.642" v="4540" actId="1076"/>
          <ac:picMkLst>
            <pc:docMk/>
            <pc:sldMk cId="2401817649" sldId="305"/>
            <ac:picMk id="3" creationId="{C282531F-5EAE-AFFC-47EB-290C34BD185F}"/>
          </ac:picMkLst>
        </pc:picChg>
        <pc:picChg chg="add mod">
          <ac:chgData name="Vallone Anaïs" userId="d3ecdf07-6a00-4779-a6b2-4fda33bdab6a" providerId="ADAL" clId="{3ED9E69A-15ED-4960-B7FC-6C79474AE9CD}" dt="2024-08-06T08:39:16.723" v="4551"/>
          <ac:picMkLst>
            <pc:docMk/>
            <pc:sldMk cId="2401817649" sldId="305"/>
            <ac:picMk id="4" creationId="{EC449E1E-0052-7183-3EEE-8F0B91DE4F80}"/>
          </ac:picMkLst>
        </pc:picChg>
        <pc:picChg chg="del">
          <ac:chgData name="Vallone Anaïs" userId="d3ecdf07-6a00-4779-a6b2-4fda33bdab6a" providerId="ADAL" clId="{3ED9E69A-15ED-4960-B7FC-6C79474AE9CD}" dt="2024-08-06T08:37:14.844" v="4536" actId="478"/>
          <ac:picMkLst>
            <pc:docMk/>
            <pc:sldMk cId="2401817649" sldId="305"/>
            <ac:picMk id="5" creationId="{7FB4EDFA-BCD3-1EA1-980F-6B1941279B35}"/>
          </ac:picMkLst>
        </pc:picChg>
        <pc:picChg chg="add mod">
          <ac:chgData name="Vallone Anaïs" userId="d3ecdf07-6a00-4779-a6b2-4fda33bdab6a" providerId="ADAL" clId="{3ED9E69A-15ED-4960-B7FC-6C79474AE9CD}" dt="2024-08-06T08:39:16.723" v="4551"/>
          <ac:picMkLst>
            <pc:docMk/>
            <pc:sldMk cId="2401817649" sldId="305"/>
            <ac:picMk id="9" creationId="{FC5BB861-4795-C435-1BFC-9BC2F64F26AB}"/>
          </ac:picMkLst>
        </pc:picChg>
        <pc:picChg chg="add mod">
          <ac:chgData name="Vallone Anaïs" userId="d3ecdf07-6a00-4779-a6b2-4fda33bdab6a" providerId="ADAL" clId="{3ED9E69A-15ED-4960-B7FC-6C79474AE9CD}" dt="2024-08-06T08:41:21.962" v="4638" actId="1076"/>
          <ac:picMkLst>
            <pc:docMk/>
            <pc:sldMk cId="2401817649" sldId="305"/>
            <ac:picMk id="13" creationId="{D73B178E-9D88-E08D-C7A5-2030F0BBA1B6}"/>
          </ac:picMkLst>
        </pc:picChg>
        <pc:picChg chg="del">
          <ac:chgData name="Vallone Anaïs" userId="d3ecdf07-6a00-4779-a6b2-4fda33bdab6a" providerId="ADAL" clId="{3ED9E69A-15ED-4960-B7FC-6C79474AE9CD}" dt="2024-08-06T08:39:16.013" v="4550" actId="478"/>
          <ac:picMkLst>
            <pc:docMk/>
            <pc:sldMk cId="2401817649" sldId="305"/>
            <ac:picMk id="19" creationId="{C459E7D9-11DA-39C5-F217-028EAFF23FAE}"/>
          </ac:picMkLst>
        </pc:picChg>
        <pc:picChg chg="del">
          <ac:chgData name="Vallone Anaïs" userId="d3ecdf07-6a00-4779-a6b2-4fda33bdab6a" providerId="ADAL" clId="{3ED9E69A-15ED-4960-B7FC-6C79474AE9CD}" dt="2024-08-06T08:41:17.173" v="4637" actId="478"/>
          <ac:picMkLst>
            <pc:docMk/>
            <pc:sldMk cId="2401817649" sldId="305"/>
            <ac:picMk id="20" creationId="{883EB712-34AA-C369-F1AD-145DD7F13F50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6T09:27:24.474" v="4666" actId="20577"/>
        <pc:sldMkLst>
          <pc:docMk/>
          <pc:sldMk cId="3281396067" sldId="306"/>
        </pc:sldMkLst>
        <pc:spChg chg="del">
          <ac:chgData name="Vallone Anaïs" userId="d3ecdf07-6a00-4779-a6b2-4fda33bdab6a" providerId="ADAL" clId="{3ED9E69A-15ED-4960-B7FC-6C79474AE9CD}" dt="2024-08-06T08:41:53.299" v="4647" actId="478"/>
          <ac:spMkLst>
            <pc:docMk/>
            <pc:sldMk cId="3281396067" sldId="306"/>
            <ac:spMk id="11" creationId="{0E94D8D3-0033-5D06-53EB-6DF1EAF90FCB}"/>
          </ac:spMkLst>
        </pc:spChg>
        <pc:spChg chg="add mod">
          <ac:chgData name="Vallone Anaïs" userId="d3ecdf07-6a00-4779-a6b2-4fda33bdab6a" providerId="ADAL" clId="{3ED9E69A-15ED-4960-B7FC-6C79474AE9CD}" dt="2024-08-06T08:42:29.509" v="4662" actId="20577"/>
          <ac:spMkLst>
            <pc:docMk/>
            <pc:sldMk cId="3281396067" sldId="306"/>
            <ac:spMk id="13" creationId="{E4142B0D-3DB7-A83E-D520-B5867168F4B6}"/>
          </ac:spMkLst>
        </pc:spChg>
        <pc:spChg chg="mod">
          <ac:chgData name="Vallone Anaïs" userId="d3ecdf07-6a00-4779-a6b2-4fda33bdab6a" providerId="ADAL" clId="{3ED9E69A-15ED-4960-B7FC-6C79474AE9CD}" dt="2024-08-06T09:27:24.474" v="4666" actId="20577"/>
          <ac:spMkLst>
            <pc:docMk/>
            <pc:sldMk cId="3281396067" sldId="306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8-06T08:37:54.155" v="4543" actId="1076"/>
          <ac:picMkLst>
            <pc:docMk/>
            <pc:sldMk cId="3281396067" sldId="306"/>
            <ac:picMk id="3" creationId="{E38A2FF3-7A71-4909-7518-60D0AA51C358}"/>
          </ac:picMkLst>
        </pc:picChg>
        <pc:picChg chg="add mod">
          <ac:chgData name="Vallone Anaïs" userId="d3ecdf07-6a00-4779-a6b2-4fda33bdab6a" providerId="ADAL" clId="{3ED9E69A-15ED-4960-B7FC-6C79474AE9CD}" dt="2024-08-06T08:39:19.860" v="4553"/>
          <ac:picMkLst>
            <pc:docMk/>
            <pc:sldMk cId="3281396067" sldId="306"/>
            <ac:picMk id="4" creationId="{87916C34-9418-E414-2B53-AE9E7118458A}"/>
          </ac:picMkLst>
        </pc:picChg>
        <pc:picChg chg="del">
          <ac:chgData name="Vallone Anaïs" userId="d3ecdf07-6a00-4779-a6b2-4fda33bdab6a" providerId="ADAL" clId="{3ED9E69A-15ED-4960-B7FC-6C79474AE9CD}" dt="2024-08-06T08:37:48.916" v="4541" actId="478"/>
          <ac:picMkLst>
            <pc:docMk/>
            <pc:sldMk cId="3281396067" sldId="306"/>
            <ac:picMk id="5" creationId="{7FB4EDFA-BCD3-1EA1-980F-6B1941279B35}"/>
          </ac:picMkLst>
        </pc:picChg>
        <pc:picChg chg="add mod">
          <ac:chgData name="Vallone Anaïs" userId="d3ecdf07-6a00-4779-a6b2-4fda33bdab6a" providerId="ADAL" clId="{3ED9E69A-15ED-4960-B7FC-6C79474AE9CD}" dt="2024-08-06T08:39:19.860" v="4553"/>
          <ac:picMkLst>
            <pc:docMk/>
            <pc:sldMk cId="3281396067" sldId="306"/>
            <ac:picMk id="9" creationId="{41673202-93D9-D905-10DF-54972E84BCFF}"/>
          </ac:picMkLst>
        </pc:picChg>
        <pc:picChg chg="add mod">
          <ac:chgData name="Vallone Anaïs" userId="d3ecdf07-6a00-4779-a6b2-4fda33bdab6a" providerId="ADAL" clId="{3ED9E69A-15ED-4960-B7FC-6C79474AE9CD}" dt="2024-08-06T08:42:01.850" v="4651" actId="14100"/>
          <ac:picMkLst>
            <pc:docMk/>
            <pc:sldMk cId="3281396067" sldId="306"/>
            <ac:picMk id="12" creationId="{00000000-0008-0000-0000-000009010000}"/>
          </ac:picMkLst>
        </pc:picChg>
        <pc:picChg chg="del">
          <ac:chgData name="Vallone Anaïs" userId="d3ecdf07-6a00-4779-a6b2-4fda33bdab6a" providerId="ADAL" clId="{3ED9E69A-15ED-4960-B7FC-6C79474AE9CD}" dt="2024-08-06T08:39:19.613" v="4552" actId="478"/>
          <ac:picMkLst>
            <pc:docMk/>
            <pc:sldMk cId="3281396067" sldId="306"/>
            <ac:picMk id="19" creationId="{C459E7D9-11DA-39C5-F217-028EAFF23FAE}"/>
          </ac:picMkLst>
        </pc:picChg>
        <pc:picChg chg="del">
          <ac:chgData name="Vallone Anaïs" userId="d3ecdf07-6a00-4779-a6b2-4fda33bdab6a" providerId="ADAL" clId="{3ED9E69A-15ED-4960-B7FC-6C79474AE9CD}" dt="2024-08-06T08:41:47.300" v="4645" actId="478"/>
          <ac:picMkLst>
            <pc:docMk/>
            <pc:sldMk cId="3281396067" sldId="306"/>
            <ac:picMk id="20" creationId="{883EB712-34AA-C369-F1AD-145DD7F13F50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6T09:31:16.720" v="4727" actId="20577"/>
        <pc:sldMkLst>
          <pc:docMk/>
          <pc:sldMk cId="873736795" sldId="307"/>
        </pc:sldMkLst>
        <pc:spChg chg="mod">
          <ac:chgData name="Vallone Anaïs" userId="d3ecdf07-6a00-4779-a6b2-4fda33bdab6a" providerId="ADAL" clId="{3ED9E69A-15ED-4960-B7FC-6C79474AE9CD}" dt="2024-08-06T09:30:10.098" v="4677" actId="1076"/>
          <ac:spMkLst>
            <pc:docMk/>
            <pc:sldMk cId="873736795" sldId="307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6T09:31:16.720" v="4727" actId="20577"/>
          <ac:spMkLst>
            <pc:docMk/>
            <pc:sldMk cId="873736795" sldId="307"/>
            <ac:spMk id="13" creationId="{E4142B0D-3DB7-A83E-D520-B5867168F4B6}"/>
          </ac:spMkLst>
        </pc:spChg>
        <pc:spChg chg="mod">
          <ac:chgData name="Vallone Anaïs" userId="d3ecdf07-6a00-4779-a6b2-4fda33bdab6a" providerId="ADAL" clId="{3ED9E69A-15ED-4960-B7FC-6C79474AE9CD}" dt="2024-08-06T09:27:28.975" v="4669" actId="20577"/>
          <ac:spMkLst>
            <pc:docMk/>
            <pc:sldMk cId="873736795" sldId="307"/>
            <ac:spMk id="14" creationId="{6065F50B-C987-E75A-9D82-1303D31D2BA1}"/>
          </ac:spMkLst>
        </pc:spChg>
        <pc:picChg chg="del">
          <ac:chgData name="Vallone Anaïs" userId="d3ecdf07-6a00-4779-a6b2-4fda33bdab6a" providerId="ADAL" clId="{3ED9E69A-15ED-4960-B7FC-6C79474AE9CD}" dt="2024-08-06T09:28:17.184" v="4670" actId="478"/>
          <ac:picMkLst>
            <pc:docMk/>
            <pc:sldMk cId="873736795" sldId="307"/>
            <ac:picMk id="3" creationId="{E38A2FF3-7A71-4909-7518-60D0AA51C358}"/>
          </ac:picMkLst>
        </pc:picChg>
        <pc:picChg chg="del">
          <ac:chgData name="Vallone Anaïs" userId="d3ecdf07-6a00-4779-a6b2-4fda33bdab6a" providerId="ADAL" clId="{3ED9E69A-15ED-4960-B7FC-6C79474AE9CD}" dt="2024-08-06T09:28:30.132" v="4674" actId="478"/>
          <ac:picMkLst>
            <pc:docMk/>
            <pc:sldMk cId="873736795" sldId="307"/>
            <ac:picMk id="4" creationId="{87916C34-9418-E414-2B53-AE9E7118458A}"/>
          </ac:picMkLst>
        </pc:picChg>
        <pc:picChg chg="add mod">
          <ac:chgData name="Vallone Anaïs" userId="d3ecdf07-6a00-4779-a6b2-4fda33bdab6a" providerId="ADAL" clId="{3ED9E69A-15ED-4960-B7FC-6C79474AE9CD}" dt="2024-08-06T09:30:06.169" v="4676" actId="1076"/>
          <ac:picMkLst>
            <pc:docMk/>
            <pc:sldMk cId="873736795" sldId="307"/>
            <ac:picMk id="5" creationId="{DF78FE99-47D6-EF23-28AE-9FE6114E9FFC}"/>
          </ac:picMkLst>
        </pc:picChg>
        <pc:picChg chg="del">
          <ac:chgData name="Vallone Anaïs" userId="d3ecdf07-6a00-4779-a6b2-4fda33bdab6a" providerId="ADAL" clId="{3ED9E69A-15ED-4960-B7FC-6C79474AE9CD}" dt="2024-08-06T09:28:30.579" v="4675" actId="478"/>
          <ac:picMkLst>
            <pc:docMk/>
            <pc:sldMk cId="873736795" sldId="307"/>
            <ac:picMk id="9" creationId="{41673202-93D9-D905-10DF-54972E84BCFF}"/>
          </ac:picMkLst>
        </pc:picChg>
        <pc:picChg chg="add mod">
          <ac:chgData name="Vallone Anaïs" userId="d3ecdf07-6a00-4779-a6b2-4fda33bdab6a" providerId="ADAL" clId="{3ED9E69A-15ED-4960-B7FC-6C79474AE9CD}" dt="2024-08-06T09:30:29.639" v="4681" actId="14100"/>
          <ac:picMkLst>
            <pc:docMk/>
            <pc:sldMk cId="873736795" sldId="307"/>
            <ac:picMk id="11" creationId="{DC66134A-30EE-AC5D-D9B7-552E736A2A6B}"/>
          </ac:picMkLst>
        </pc:picChg>
        <pc:picChg chg="del">
          <ac:chgData name="Vallone Anaïs" userId="d3ecdf07-6a00-4779-a6b2-4fda33bdab6a" providerId="ADAL" clId="{3ED9E69A-15ED-4960-B7FC-6C79474AE9CD}" dt="2024-08-06T09:30:23.839" v="4678" actId="478"/>
          <ac:picMkLst>
            <pc:docMk/>
            <pc:sldMk cId="873736795" sldId="307"/>
            <ac:picMk id="12" creationId="{00000000-0008-0000-0000-000009010000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6T09:39:43.686" v="4928" actId="1076"/>
        <pc:sldMkLst>
          <pc:docMk/>
          <pc:sldMk cId="155136798" sldId="308"/>
        </pc:sldMkLst>
        <pc:spChg chg="mod">
          <ac:chgData name="Vallone Anaïs" userId="d3ecdf07-6a00-4779-a6b2-4fda33bdab6a" providerId="ADAL" clId="{3ED9E69A-15ED-4960-B7FC-6C79474AE9CD}" dt="2024-08-06T09:37:29.297" v="4899" actId="1076"/>
          <ac:spMkLst>
            <pc:docMk/>
            <pc:sldMk cId="155136798" sldId="308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6T09:39:43.686" v="4928" actId="1076"/>
          <ac:spMkLst>
            <pc:docMk/>
            <pc:sldMk cId="155136798" sldId="308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6T09:36:43.921" v="4871" actId="20577"/>
          <ac:spMkLst>
            <pc:docMk/>
            <pc:sldMk cId="155136798" sldId="308"/>
            <ac:spMk id="14" creationId="{6065F50B-C987-E75A-9D82-1303D31D2BA1}"/>
          </ac:spMkLst>
        </pc:spChg>
        <pc:spChg chg="mod ord">
          <ac:chgData name="Vallone Anaïs" userId="d3ecdf07-6a00-4779-a6b2-4fda33bdab6a" providerId="ADAL" clId="{3ED9E69A-15ED-4960-B7FC-6C79474AE9CD}" dt="2024-08-06T09:38:11.545" v="4919" actId="1037"/>
          <ac:spMkLst>
            <pc:docMk/>
            <pc:sldMk cId="155136798" sldId="308"/>
            <ac:spMk id="15" creationId="{C9552347-5DAC-FF9B-1B44-5F87EE83C8FD}"/>
          </ac:spMkLst>
        </pc:spChg>
        <pc:picChg chg="add mod">
          <ac:chgData name="Vallone Anaïs" userId="d3ecdf07-6a00-4779-a6b2-4fda33bdab6a" providerId="ADAL" clId="{3ED9E69A-15ED-4960-B7FC-6C79474AE9CD}" dt="2024-08-06T09:37:25.169" v="4898" actId="1076"/>
          <ac:picMkLst>
            <pc:docMk/>
            <pc:sldMk cId="155136798" sldId="308"/>
            <ac:picMk id="2" creationId="{00000000-0008-0000-0000-00008C000000}"/>
          </ac:picMkLst>
        </pc:picChg>
        <pc:picChg chg="add mod">
          <ac:chgData name="Vallone Anaïs" userId="d3ecdf07-6a00-4779-a6b2-4fda33bdab6a" providerId="ADAL" clId="{3ED9E69A-15ED-4960-B7FC-6C79474AE9CD}" dt="2024-08-06T09:37:53.558" v="4905" actId="14100"/>
          <ac:picMkLst>
            <pc:docMk/>
            <pc:sldMk cId="155136798" sldId="308"/>
            <ac:picMk id="4" creationId="{CD9A99F8-B6F9-6E05-BE41-AAC675A672A0}"/>
          </ac:picMkLst>
        </pc:picChg>
        <pc:picChg chg="add mod">
          <ac:chgData name="Vallone Anaïs" userId="d3ecdf07-6a00-4779-a6b2-4fda33bdab6a" providerId="ADAL" clId="{3ED9E69A-15ED-4960-B7FC-6C79474AE9CD}" dt="2024-08-06T09:39:40.863" v="4927" actId="1076"/>
          <ac:picMkLst>
            <pc:docMk/>
            <pc:sldMk cId="155136798" sldId="308"/>
            <ac:picMk id="8" creationId="{5D151B57-6A70-7BBC-8574-0964D4E7ED67}"/>
          </ac:picMkLst>
        </pc:picChg>
        <pc:picChg chg="del">
          <ac:chgData name="Vallone Anaïs" userId="d3ecdf07-6a00-4779-a6b2-4fda33bdab6a" providerId="ADAL" clId="{3ED9E69A-15ED-4960-B7FC-6C79474AE9CD}" dt="2024-08-06T09:38:51.257" v="4920" actId="478"/>
          <ac:picMkLst>
            <pc:docMk/>
            <pc:sldMk cId="155136798" sldId="308"/>
            <ac:picMk id="23" creationId="{36337F14-86D0-8DD3-5F75-DA612D6200D3}"/>
          </ac:picMkLst>
        </pc:picChg>
        <pc:picChg chg="del">
          <ac:chgData name="Vallone Anaïs" userId="d3ecdf07-6a00-4779-a6b2-4fda33bdab6a" providerId="ADAL" clId="{3ED9E69A-15ED-4960-B7FC-6C79474AE9CD}" dt="2024-08-06T09:37:46.654" v="4901" actId="478"/>
          <ac:picMkLst>
            <pc:docMk/>
            <pc:sldMk cId="155136798" sldId="308"/>
            <ac:picMk id="25" creationId="{2FEDA343-DFD2-CC73-52B7-90D117B25043}"/>
          </ac:picMkLst>
        </pc:picChg>
        <pc:picChg chg="del">
          <ac:chgData name="Vallone Anaïs" userId="d3ecdf07-6a00-4779-a6b2-4fda33bdab6a" providerId="ADAL" clId="{3ED9E69A-15ED-4960-B7FC-6C79474AE9CD}" dt="2024-08-06T09:38:59.889" v="4926" actId="478"/>
          <ac:picMkLst>
            <pc:docMk/>
            <pc:sldMk cId="155136798" sldId="308"/>
            <ac:picMk id="27" creationId="{072F0ABA-5F81-8335-C706-222FB06C49DC}"/>
          </ac:picMkLst>
        </pc:picChg>
        <pc:picChg chg="del mod">
          <ac:chgData name="Vallone Anaïs" userId="d3ecdf07-6a00-4779-a6b2-4fda33bdab6a" providerId="ADAL" clId="{3ED9E69A-15ED-4960-B7FC-6C79474AE9CD}" dt="2024-08-06T09:38:59.426" v="4925" actId="478"/>
          <ac:picMkLst>
            <pc:docMk/>
            <pc:sldMk cId="155136798" sldId="308"/>
            <ac:picMk id="29" creationId="{E1D61DB0-6E17-6293-D87A-013A32CA6209}"/>
          </ac:picMkLst>
        </pc:picChg>
        <pc:picChg chg="del">
          <ac:chgData name="Vallone Anaïs" userId="d3ecdf07-6a00-4779-a6b2-4fda33bdab6a" providerId="ADAL" clId="{3ED9E69A-15ED-4960-B7FC-6C79474AE9CD}" dt="2024-08-06T09:37:13.588" v="4894" actId="478"/>
          <ac:picMkLst>
            <pc:docMk/>
            <pc:sldMk cId="155136798" sldId="308"/>
            <ac:picMk id="30" creationId="{7BB479BE-CD8B-1E86-F4B0-3C6EEB7C163E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6T09:44:52.418" v="5020" actId="207"/>
        <pc:sldMkLst>
          <pc:docMk/>
          <pc:sldMk cId="2025935309" sldId="309"/>
        </pc:sldMkLst>
        <pc:spChg chg="mod">
          <ac:chgData name="Vallone Anaïs" userId="d3ecdf07-6a00-4779-a6b2-4fda33bdab6a" providerId="ADAL" clId="{3ED9E69A-15ED-4960-B7FC-6C79474AE9CD}" dt="2024-08-06T09:44:52.418" v="5020" actId="207"/>
          <ac:spMkLst>
            <pc:docMk/>
            <pc:sldMk cId="2025935309" sldId="309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6T09:40:43.443" v="4932" actId="20577"/>
          <ac:spMkLst>
            <pc:docMk/>
            <pc:sldMk cId="2025935309" sldId="309"/>
            <ac:spMk id="14" creationId="{6065F50B-C987-E75A-9D82-1303D31D2BA1}"/>
          </ac:spMkLst>
        </pc:spChg>
        <pc:picChg chg="del">
          <ac:chgData name="Vallone Anaïs" userId="d3ecdf07-6a00-4779-a6b2-4fda33bdab6a" providerId="ADAL" clId="{3ED9E69A-15ED-4960-B7FC-6C79474AE9CD}" dt="2024-08-06T09:40:48.871" v="4933" actId="478"/>
          <ac:picMkLst>
            <pc:docMk/>
            <pc:sldMk cId="2025935309" sldId="309"/>
            <ac:picMk id="2" creationId="{00000000-0008-0000-0000-00008C000000}"/>
          </ac:picMkLst>
        </pc:picChg>
        <pc:picChg chg="add mod">
          <ac:chgData name="Vallone Anaïs" userId="d3ecdf07-6a00-4779-a6b2-4fda33bdab6a" providerId="ADAL" clId="{3ED9E69A-15ED-4960-B7FC-6C79474AE9CD}" dt="2024-08-06T09:40:53.623" v="4936" actId="14100"/>
          <ac:picMkLst>
            <pc:docMk/>
            <pc:sldMk cId="2025935309" sldId="309"/>
            <ac:picMk id="3" creationId="{4533EF55-0685-8111-51D7-A70FC482FBFB}"/>
          </ac:picMkLst>
        </pc:picChg>
        <pc:picChg chg="del">
          <ac:chgData name="Vallone Anaïs" userId="d3ecdf07-6a00-4779-a6b2-4fda33bdab6a" providerId="ADAL" clId="{3ED9E69A-15ED-4960-B7FC-6C79474AE9CD}" dt="2024-08-06T09:44:43.124" v="5019" actId="478"/>
          <ac:picMkLst>
            <pc:docMk/>
            <pc:sldMk cId="2025935309" sldId="309"/>
            <ac:picMk id="8" creationId="{5D151B57-6A70-7BBC-8574-0964D4E7ED67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7T14:38:27.074" v="6806" actId="1076"/>
        <pc:sldMkLst>
          <pc:docMk/>
          <pc:sldMk cId="1940223903" sldId="310"/>
        </pc:sldMkLst>
        <pc:spChg chg="mod">
          <ac:chgData name="Vallone Anaïs" userId="d3ecdf07-6a00-4779-a6b2-4fda33bdab6a" providerId="ADAL" clId="{3ED9E69A-15ED-4960-B7FC-6C79474AE9CD}" dt="2024-08-06T11:56:14.442" v="5272" actId="13926"/>
          <ac:spMkLst>
            <pc:docMk/>
            <pc:sldMk cId="1940223903" sldId="310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7T14:35:44.670" v="6775" actId="14100"/>
          <ac:spMkLst>
            <pc:docMk/>
            <pc:sldMk cId="1940223903" sldId="310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6T11:56:18.808" v="5275" actId="20577"/>
          <ac:spMkLst>
            <pc:docMk/>
            <pc:sldMk cId="1940223903" sldId="310"/>
            <ac:spMk id="14" creationId="{6065F50B-C987-E75A-9D82-1303D31D2BA1}"/>
          </ac:spMkLst>
        </pc:spChg>
        <pc:spChg chg="mod ord">
          <ac:chgData name="Vallone Anaïs" userId="d3ecdf07-6a00-4779-a6b2-4fda33bdab6a" providerId="ADAL" clId="{3ED9E69A-15ED-4960-B7FC-6C79474AE9CD}" dt="2024-08-06T11:55:34.068" v="5211" actId="1076"/>
          <ac:spMkLst>
            <pc:docMk/>
            <pc:sldMk cId="1940223903" sldId="310"/>
            <ac:spMk id="15" creationId="{C9552347-5DAC-FF9B-1B44-5F87EE83C8FD}"/>
          </ac:spMkLst>
        </pc:spChg>
        <pc:picChg chg="add del mod">
          <ac:chgData name="Vallone Anaïs" userId="d3ecdf07-6a00-4779-a6b2-4fda33bdab6a" providerId="ADAL" clId="{3ED9E69A-15ED-4960-B7FC-6C79474AE9CD}" dt="2024-08-07T14:37:08.483" v="6795" actId="478"/>
          <ac:picMkLst>
            <pc:docMk/>
            <pc:sldMk cId="1940223903" sldId="310"/>
            <ac:picMk id="2" creationId="{FACD277F-A6C0-DEA2-8B26-1780AC1AA69F}"/>
          </ac:picMkLst>
        </pc:picChg>
        <pc:picChg chg="add del mod">
          <ac:chgData name="Vallone Anaïs" userId="d3ecdf07-6a00-4779-a6b2-4fda33bdab6a" providerId="ADAL" clId="{3ED9E69A-15ED-4960-B7FC-6C79474AE9CD}" dt="2024-08-06T11:53:46.040" v="5198" actId="478"/>
          <ac:picMkLst>
            <pc:docMk/>
            <pc:sldMk cId="1940223903" sldId="310"/>
            <ac:picMk id="3" creationId="{F6FA775E-9B73-AFEC-FB91-B4BDBA83985E}"/>
          </ac:picMkLst>
        </pc:picChg>
        <pc:picChg chg="add del mod modCrop">
          <ac:chgData name="Vallone Anaïs" userId="d3ecdf07-6a00-4779-a6b2-4fda33bdab6a" providerId="ADAL" clId="{3ED9E69A-15ED-4960-B7FC-6C79474AE9CD}" dt="2024-08-07T14:37:08.483" v="6795" actId="478"/>
          <ac:picMkLst>
            <pc:docMk/>
            <pc:sldMk cId="1940223903" sldId="310"/>
            <ac:picMk id="4" creationId="{42CE4ED9-0516-C1A9-4F12-E110782A18A1}"/>
          </ac:picMkLst>
        </pc:picChg>
        <pc:picChg chg="del">
          <ac:chgData name="Vallone Anaïs" userId="d3ecdf07-6a00-4779-a6b2-4fda33bdab6a" providerId="ADAL" clId="{3ED9E69A-15ED-4960-B7FC-6C79474AE9CD}" dt="2024-08-06T11:41:30.063" v="5074" actId="478"/>
          <ac:picMkLst>
            <pc:docMk/>
            <pc:sldMk cId="1940223903" sldId="310"/>
            <ac:picMk id="5" creationId="{00000000-0008-0000-0000-000040000000}"/>
          </ac:picMkLst>
        </pc:picChg>
        <pc:picChg chg="add mod">
          <ac:chgData name="Vallone Anaïs" userId="d3ecdf07-6a00-4779-a6b2-4fda33bdab6a" providerId="ADAL" clId="{3ED9E69A-15ED-4960-B7FC-6C79474AE9CD}" dt="2024-08-07T14:37:08.749" v="6796"/>
          <ac:picMkLst>
            <pc:docMk/>
            <pc:sldMk cId="1940223903" sldId="310"/>
            <ac:picMk id="5" creationId="{D28AE13C-5EA6-1012-0E29-A9A4326CEDB8}"/>
          </ac:picMkLst>
        </pc:picChg>
        <pc:picChg chg="add mod">
          <ac:chgData name="Vallone Anaïs" userId="d3ecdf07-6a00-4779-a6b2-4fda33bdab6a" providerId="ADAL" clId="{3ED9E69A-15ED-4960-B7FC-6C79474AE9CD}" dt="2024-08-07T14:37:08.749" v="6796"/>
          <ac:picMkLst>
            <pc:docMk/>
            <pc:sldMk cId="1940223903" sldId="310"/>
            <ac:picMk id="8" creationId="{646F70EE-DEB1-9E00-C349-C09ABDAA2887}"/>
          </ac:picMkLst>
        </pc:picChg>
        <pc:picChg chg="add del mod">
          <ac:chgData name="Vallone Anaïs" userId="d3ecdf07-6a00-4779-a6b2-4fda33bdab6a" providerId="ADAL" clId="{3ED9E69A-15ED-4960-B7FC-6C79474AE9CD}" dt="2024-08-06T11:39:25.023" v="5054" actId="22"/>
          <ac:picMkLst>
            <pc:docMk/>
            <pc:sldMk cId="1940223903" sldId="310"/>
            <ac:picMk id="8" creationId="{963C2CCE-6A9E-AF4D-7640-BB2BA004BC22}"/>
          </ac:picMkLst>
        </pc:picChg>
        <pc:picChg chg="add del">
          <ac:chgData name="Vallone Anaïs" userId="d3ecdf07-6a00-4779-a6b2-4fda33bdab6a" providerId="ADAL" clId="{3ED9E69A-15ED-4960-B7FC-6C79474AE9CD}" dt="2024-08-06T11:39:33.620" v="5061" actId="478"/>
          <ac:picMkLst>
            <pc:docMk/>
            <pc:sldMk cId="1940223903" sldId="310"/>
            <ac:picMk id="11" creationId="{D8E2BF03-E465-86B6-6755-0BAD0D90D80E}"/>
          </ac:picMkLst>
        </pc:picChg>
        <pc:picChg chg="add mod">
          <ac:chgData name="Vallone Anaïs" userId="d3ecdf07-6a00-4779-a6b2-4fda33bdab6a" providerId="ADAL" clId="{3ED9E69A-15ED-4960-B7FC-6C79474AE9CD}" dt="2024-08-07T14:38:27.074" v="6806" actId="1076"/>
          <ac:picMkLst>
            <pc:docMk/>
            <pc:sldMk cId="1940223903" sldId="310"/>
            <ac:picMk id="12" creationId="{02F27AF7-31C8-D507-F7B6-0C15E599437A}"/>
          </ac:picMkLst>
        </pc:picChg>
        <pc:picChg chg="add del">
          <ac:chgData name="Vallone Anaïs" userId="d3ecdf07-6a00-4779-a6b2-4fda33bdab6a" providerId="ADAL" clId="{3ED9E69A-15ED-4960-B7FC-6C79474AE9CD}" dt="2024-08-06T11:39:33.072" v="5060" actId="478"/>
          <ac:picMkLst>
            <pc:docMk/>
            <pc:sldMk cId="1940223903" sldId="310"/>
            <ac:picMk id="13" creationId="{90FEC0C6-6554-87BB-3DE3-08A2671C1F9B}"/>
          </ac:picMkLst>
        </pc:picChg>
        <pc:picChg chg="del">
          <ac:chgData name="Vallone Anaïs" userId="d3ecdf07-6a00-4779-a6b2-4fda33bdab6a" providerId="ADAL" clId="{3ED9E69A-15ED-4960-B7FC-6C79474AE9CD}" dt="2024-08-06T11:37:37.120" v="5022" actId="478"/>
          <ac:picMkLst>
            <pc:docMk/>
            <pc:sldMk cId="1940223903" sldId="310"/>
            <ac:picMk id="16" creationId="{4D368A0D-D7A8-3AF1-7AE6-1D18B10FDE86}"/>
          </ac:picMkLst>
        </pc:picChg>
        <pc:picChg chg="add del mod">
          <ac:chgData name="Vallone Anaïs" userId="d3ecdf07-6a00-4779-a6b2-4fda33bdab6a" providerId="ADAL" clId="{3ED9E69A-15ED-4960-B7FC-6C79474AE9CD}" dt="2024-08-06T11:39:55.429" v="5064" actId="478"/>
          <ac:picMkLst>
            <pc:docMk/>
            <pc:sldMk cId="1940223903" sldId="310"/>
            <ac:picMk id="17" creationId="{3054D218-82CC-F9E2-007A-26B6A7293071}"/>
          </ac:picMkLst>
        </pc:picChg>
        <pc:picChg chg="add del mod">
          <ac:chgData name="Vallone Anaïs" userId="d3ecdf07-6a00-4779-a6b2-4fda33bdab6a" providerId="ADAL" clId="{3ED9E69A-15ED-4960-B7FC-6C79474AE9CD}" dt="2024-08-06T11:53:46.678" v="5199" actId="478"/>
          <ac:picMkLst>
            <pc:docMk/>
            <pc:sldMk cId="1940223903" sldId="310"/>
            <ac:picMk id="19" creationId="{FD330496-CF92-0E23-447D-C8782EBF716B}"/>
          </ac:picMkLst>
        </pc:picChg>
        <pc:picChg chg="add del mod">
          <ac:chgData name="Vallone Anaïs" userId="d3ecdf07-6a00-4779-a6b2-4fda33bdab6a" providerId="ADAL" clId="{3ED9E69A-15ED-4960-B7FC-6C79474AE9CD}" dt="2024-08-06T11:54:52.549" v="5200" actId="478"/>
          <ac:picMkLst>
            <pc:docMk/>
            <pc:sldMk cId="1940223903" sldId="310"/>
            <ac:picMk id="20" creationId="{00000000-0008-0000-0000-0000DA000000}"/>
          </ac:picMkLst>
        </pc:picChg>
        <pc:picChg chg="add del mod">
          <ac:chgData name="Vallone Anaïs" userId="d3ecdf07-6a00-4779-a6b2-4fda33bdab6a" providerId="ADAL" clId="{3ED9E69A-15ED-4960-B7FC-6C79474AE9CD}" dt="2024-08-06T11:55:05.438" v="5204" actId="478"/>
          <ac:picMkLst>
            <pc:docMk/>
            <pc:sldMk cId="1940223903" sldId="310"/>
            <ac:picMk id="22" creationId="{A3901206-3E64-73DE-C108-6F59310CA648}"/>
          </ac:picMkLst>
        </pc:picChg>
        <pc:picChg chg="add mod">
          <ac:chgData name="Vallone Anaïs" userId="d3ecdf07-6a00-4779-a6b2-4fda33bdab6a" providerId="ADAL" clId="{3ED9E69A-15ED-4960-B7FC-6C79474AE9CD}" dt="2024-08-06T11:55:40.288" v="5213" actId="14100"/>
          <ac:picMkLst>
            <pc:docMk/>
            <pc:sldMk cId="1940223903" sldId="310"/>
            <ac:picMk id="23" creationId="{00000000-0008-0000-0000-000026040000}"/>
          </ac:picMkLst>
        </pc:picChg>
        <pc:picChg chg="del">
          <ac:chgData name="Vallone Anaïs" userId="d3ecdf07-6a00-4779-a6b2-4fda33bdab6a" providerId="ADAL" clId="{3ED9E69A-15ED-4960-B7FC-6C79474AE9CD}" dt="2024-08-06T11:42:36.117" v="5100" actId="478"/>
          <ac:picMkLst>
            <pc:docMk/>
            <pc:sldMk cId="1940223903" sldId="310"/>
            <ac:picMk id="25" creationId="{2FEDA343-DFD2-CC73-52B7-90D117B25043}"/>
          </ac:picMkLst>
        </pc:picChg>
        <pc:picChg chg="add mod">
          <ac:chgData name="Vallone Anaïs" userId="d3ecdf07-6a00-4779-a6b2-4fda33bdab6a" providerId="ADAL" clId="{3ED9E69A-15ED-4960-B7FC-6C79474AE9CD}" dt="2024-08-06T11:55:18.599" v="5207" actId="1076"/>
          <ac:picMkLst>
            <pc:docMk/>
            <pc:sldMk cId="1940223903" sldId="310"/>
            <ac:picMk id="26" creationId="{AB2BCACE-616B-20CD-0099-DB276F51C9A2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7T14:39:34.380" v="6810" actId="1076"/>
        <pc:sldMkLst>
          <pc:docMk/>
          <pc:sldMk cId="2812617830" sldId="311"/>
        </pc:sldMkLst>
        <pc:spChg chg="mod">
          <ac:chgData name="Vallone Anaïs" userId="d3ecdf07-6a00-4779-a6b2-4fda33bdab6a" providerId="ADAL" clId="{3ED9E69A-15ED-4960-B7FC-6C79474AE9CD}" dt="2024-08-06T11:59:31.089" v="5387" actId="13926"/>
          <ac:spMkLst>
            <pc:docMk/>
            <pc:sldMk cId="2812617830" sldId="311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6T11:56:31.969" v="5279" actId="20577"/>
          <ac:spMkLst>
            <pc:docMk/>
            <pc:sldMk cId="2812617830" sldId="311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8-06T11:58:21.871" v="5346" actId="1076"/>
          <ac:picMkLst>
            <pc:docMk/>
            <pc:sldMk cId="2812617830" sldId="311"/>
            <ac:picMk id="2" creationId="{00000000-0008-0000-0000-000025040000}"/>
          </ac:picMkLst>
        </pc:picChg>
        <pc:picChg chg="add del mod">
          <ac:chgData name="Vallone Anaïs" userId="d3ecdf07-6a00-4779-a6b2-4fda33bdab6a" providerId="ADAL" clId="{3ED9E69A-15ED-4960-B7FC-6C79474AE9CD}" dt="2024-08-07T14:35:53.893" v="6779" actId="478"/>
          <ac:picMkLst>
            <pc:docMk/>
            <pc:sldMk cId="2812617830" sldId="311"/>
            <ac:picMk id="3" creationId="{D693F13E-F75B-A7BF-24B8-AA3E9D302AC7}"/>
          </ac:picMkLst>
        </pc:picChg>
        <pc:picChg chg="add del">
          <ac:chgData name="Vallone Anaïs" userId="d3ecdf07-6a00-4779-a6b2-4fda33bdab6a" providerId="ADAL" clId="{3ED9E69A-15ED-4960-B7FC-6C79474AE9CD}" dt="2024-08-07T14:35:54.346" v="6780" actId="478"/>
          <ac:picMkLst>
            <pc:docMk/>
            <pc:sldMk cId="2812617830" sldId="311"/>
            <ac:picMk id="5" creationId="{4BC36417-885A-1AAF-5999-702F9EC25921}"/>
          </ac:picMkLst>
        </pc:picChg>
        <pc:picChg chg="add del mod">
          <ac:chgData name="Vallone Anaïs" userId="d3ecdf07-6a00-4779-a6b2-4fda33bdab6a" providerId="ADAL" clId="{3ED9E69A-15ED-4960-B7FC-6C79474AE9CD}" dt="2024-08-07T14:37:11.745" v="6797" actId="478"/>
          <ac:picMkLst>
            <pc:docMk/>
            <pc:sldMk cId="2812617830" sldId="311"/>
            <ac:picMk id="8" creationId="{0693B438-726A-5F12-3B8A-050019D35293}"/>
          </ac:picMkLst>
        </pc:picChg>
        <pc:picChg chg="add del mod">
          <ac:chgData name="Vallone Anaïs" userId="d3ecdf07-6a00-4779-a6b2-4fda33bdab6a" providerId="ADAL" clId="{3ED9E69A-15ED-4960-B7FC-6C79474AE9CD}" dt="2024-08-07T14:37:11.745" v="6797" actId="478"/>
          <ac:picMkLst>
            <pc:docMk/>
            <pc:sldMk cId="2812617830" sldId="311"/>
            <ac:picMk id="11" creationId="{92521442-E608-B439-55F0-0CF8DD2C83B2}"/>
          </ac:picMkLst>
        </pc:picChg>
        <pc:picChg chg="add mod">
          <ac:chgData name="Vallone Anaïs" userId="d3ecdf07-6a00-4779-a6b2-4fda33bdab6a" providerId="ADAL" clId="{3ED9E69A-15ED-4960-B7FC-6C79474AE9CD}" dt="2024-08-07T14:37:11.946" v="6798"/>
          <ac:picMkLst>
            <pc:docMk/>
            <pc:sldMk cId="2812617830" sldId="311"/>
            <ac:picMk id="12" creationId="{1506EA0A-E636-0FD1-4538-0F4D67EC99F6}"/>
          </ac:picMkLst>
        </pc:picChg>
        <pc:picChg chg="add mod">
          <ac:chgData name="Vallone Anaïs" userId="d3ecdf07-6a00-4779-a6b2-4fda33bdab6a" providerId="ADAL" clId="{3ED9E69A-15ED-4960-B7FC-6C79474AE9CD}" dt="2024-08-07T14:37:11.946" v="6798"/>
          <ac:picMkLst>
            <pc:docMk/>
            <pc:sldMk cId="2812617830" sldId="311"/>
            <ac:picMk id="13" creationId="{74B4E89B-AB8E-D1D6-1488-EB092B576E13}"/>
          </ac:picMkLst>
        </pc:picChg>
        <pc:picChg chg="add mod">
          <ac:chgData name="Vallone Anaïs" userId="d3ecdf07-6a00-4779-a6b2-4fda33bdab6a" providerId="ADAL" clId="{3ED9E69A-15ED-4960-B7FC-6C79474AE9CD}" dt="2024-08-07T14:39:34.380" v="6810" actId="1076"/>
          <ac:picMkLst>
            <pc:docMk/>
            <pc:sldMk cId="2812617830" sldId="311"/>
            <ac:picMk id="17" creationId="{76E6A1EB-474A-1582-226A-338782B071FA}"/>
          </ac:picMkLst>
        </pc:picChg>
        <pc:picChg chg="del">
          <ac:chgData name="Vallone Anaïs" userId="d3ecdf07-6a00-4779-a6b2-4fda33bdab6a" providerId="ADAL" clId="{3ED9E69A-15ED-4960-B7FC-6C79474AE9CD}" dt="2024-08-06T11:58:15.328" v="5343" actId="478"/>
          <ac:picMkLst>
            <pc:docMk/>
            <pc:sldMk cId="2812617830" sldId="311"/>
            <ac:picMk id="23" creationId="{00000000-0008-0000-0000-000026040000}"/>
          </ac:picMkLst>
        </pc:picChg>
      </pc:sldChg>
      <pc:sldChg chg="addSp delSp modSp add del mod">
        <pc:chgData name="Vallone Anaïs" userId="d3ecdf07-6a00-4779-a6b2-4fda33bdab6a" providerId="ADAL" clId="{3ED9E69A-15ED-4960-B7FC-6C79474AE9CD}" dt="2024-08-06T11:50:19.991" v="5196" actId="2696"/>
        <pc:sldMkLst>
          <pc:docMk/>
          <pc:sldMk cId="3361272040" sldId="311"/>
        </pc:sldMkLst>
        <pc:spChg chg="mod">
          <ac:chgData name="Vallone Anaïs" userId="d3ecdf07-6a00-4779-a6b2-4fda33bdab6a" providerId="ADAL" clId="{3ED9E69A-15ED-4960-B7FC-6C79474AE9CD}" dt="2024-08-06T11:46:02.335" v="5178" actId="20577"/>
          <ac:spMkLst>
            <pc:docMk/>
            <pc:sldMk cId="3361272040" sldId="311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6T11:44:59.375" v="5136" actId="20577"/>
          <ac:spMkLst>
            <pc:docMk/>
            <pc:sldMk cId="3361272040" sldId="311"/>
            <ac:spMk id="14" creationId="{6065F50B-C987-E75A-9D82-1303D31D2BA1}"/>
          </ac:spMkLst>
        </pc:spChg>
        <pc:picChg chg="add del">
          <ac:chgData name="Vallone Anaïs" userId="d3ecdf07-6a00-4779-a6b2-4fda33bdab6a" providerId="ADAL" clId="{3ED9E69A-15ED-4960-B7FC-6C79474AE9CD}" dt="2024-08-06T11:44:18.726" v="5127" actId="478"/>
          <ac:picMkLst>
            <pc:docMk/>
            <pc:sldMk cId="3361272040" sldId="311"/>
            <ac:picMk id="3" creationId="{F6FA775E-9B73-AFEC-FB91-B4BDBA83985E}"/>
          </ac:picMkLst>
        </pc:picChg>
        <pc:picChg chg="add del mod">
          <ac:chgData name="Vallone Anaïs" userId="d3ecdf07-6a00-4779-a6b2-4fda33bdab6a" providerId="ADAL" clId="{3ED9E69A-15ED-4960-B7FC-6C79474AE9CD}" dt="2024-08-06T11:44:14.682" v="5125" actId="22"/>
          <ac:picMkLst>
            <pc:docMk/>
            <pc:sldMk cId="3361272040" sldId="311"/>
            <ac:picMk id="4" creationId="{C092717F-CA8E-E510-C37A-4D8C8A4E20E3}"/>
          </ac:picMkLst>
        </pc:picChg>
        <pc:picChg chg="add mod">
          <ac:chgData name="Vallone Anaïs" userId="d3ecdf07-6a00-4779-a6b2-4fda33bdab6a" providerId="ADAL" clId="{3ED9E69A-15ED-4960-B7FC-6C79474AE9CD}" dt="2024-08-06T11:47:12.500" v="5183" actId="1076"/>
          <ac:picMkLst>
            <pc:docMk/>
            <pc:sldMk cId="3361272040" sldId="311"/>
            <ac:picMk id="8" creationId="{816297DD-B544-7991-C5F2-9B832C0173A3}"/>
          </ac:picMkLst>
        </pc:picChg>
        <pc:picChg chg="add mod">
          <ac:chgData name="Vallone Anaïs" userId="d3ecdf07-6a00-4779-a6b2-4fda33bdab6a" providerId="ADAL" clId="{3ED9E69A-15ED-4960-B7FC-6C79474AE9CD}" dt="2024-08-06T11:45:14.627" v="5140" actId="14100"/>
          <ac:picMkLst>
            <pc:docMk/>
            <pc:sldMk cId="3361272040" sldId="311"/>
            <ac:picMk id="11" creationId="{00000000-0008-0000-0000-00001F000000}"/>
          </ac:picMkLst>
        </pc:picChg>
        <pc:picChg chg="add mod">
          <ac:chgData name="Vallone Anaïs" userId="d3ecdf07-6a00-4779-a6b2-4fda33bdab6a" providerId="ADAL" clId="{3ED9E69A-15ED-4960-B7FC-6C79474AE9CD}" dt="2024-08-06T11:45:32.299" v="5143"/>
          <ac:picMkLst>
            <pc:docMk/>
            <pc:sldMk cId="3361272040" sldId="311"/>
            <ac:picMk id="12" creationId="{00000000-0008-0000-0000-00001F000000}"/>
          </ac:picMkLst>
        </pc:picChg>
        <pc:picChg chg="del">
          <ac:chgData name="Vallone Anaïs" userId="d3ecdf07-6a00-4779-a6b2-4fda33bdab6a" providerId="ADAL" clId="{3ED9E69A-15ED-4960-B7FC-6C79474AE9CD}" dt="2024-08-06T11:45:09.594" v="5137" actId="478"/>
          <ac:picMkLst>
            <pc:docMk/>
            <pc:sldMk cId="3361272040" sldId="311"/>
            <ac:picMk id="20" creationId="{00000000-0008-0000-0000-0000DA000000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7T14:40:17.962" v="6814" actId="1076"/>
        <pc:sldMkLst>
          <pc:docMk/>
          <pc:sldMk cId="3635277113" sldId="312"/>
        </pc:sldMkLst>
        <pc:spChg chg="mod">
          <ac:chgData name="Vallone Anaïs" userId="d3ecdf07-6a00-4779-a6b2-4fda33bdab6a" providerId="ADAL" clId="{3ED9E69A-15ED-4960-B7FC-6C79474AE9CD}" dt="2024-08-06T11:59:44.398" v="5395" actId="20577"/>
          <ac:spMkLst>
            <pc:docMk/>
            <pc:sldMk cId="3635277113" sldId="312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6T11:58:48.508" v="5352" actId="20577"/>
          <ac:spMkLst>
            <pc:docMk/>
            <pc:sldMk cId="3635277113" sldId="312"/>
            <ac:spMk id="14" creationId="{6065F50B-C987-E75A-9D82-1303D31D2BA1}"/>
          </ac:spMkLst>
        </pc:spChg>
        <pc:picChg chg="del">
          <ac:chgData name="Vallone Anaïs" userId="d3ecdf07-6a00-4779-a6b2-4fda33bdab6a" providerId="ADAL" clId="{3ED9E69A-15ED-4960-B7FC-6C79474AE9CD}" dt="2024-08-06T11:58:51.258" v="5353" actId="478"/>
          <ac:picMkLst>
            <pc:docMk/>
            <pc:sldMk cId="3635277113" sldId="312"/>
            <ac:picMk id="2" creationId="{00000000-0008-0000-0000-000025040000}"/>
          </ac:picMkLst>
        </pc:picChg>
        <pc:picChg chg="add del mod">
          <ac:chgData name="Vallone Anaïs" userId="d3ecdf07-6a00-4779-a6b2-4fda33bdab6a" providerId="ADAL" clId="{3ED9E69A-15ED-4960-B7FC-6C79474AE9CD}" dt="2024-08-07T14:36:04.317" v="6784" actId="478"/>
          <ac:picMkLst>
            <pc:docMk/>
            <pc:sldMk cId="3635277113" sldId="312"/>
            <ac:picMk id="2" creationId="{EC674F99-ABA3-45E7-293F-7E057147E618}"/>
          </ac:picMkLst>
        </pc:picChg>
        <pc:picChg chg="add mod">
          <ac:chgData name="Vallone Anaïs" userId="d3ecdf07-6a00-4779-a6b2-4fda33bdab6a" providerId="ADAL" clId="{3ED9E69A-15ED-4960-B7FC-6C79474AE9CD}" dt="2024-08-06T11:59:05.958" v="5356" actId="14100"/>
          <ac:picMkLst>
            <pc:docMk/>
            <pc:sldMk cId="3635277113" sldId="312"/>
            <ac:picMk id="3" creationId="{00000000-0008-0000-0000-000014040000}"/>
          </ac:picMkLst>
        </pc:picChg>
        <pc:picChg chg="add del mod">
          <ac:chgData name="Vallone Anaïs" userId="d3ecdf07-6a00-4779-a6b2-4fda33bdab6a" providerId="ADAL" clId="{3ED9E69A-15ED-4960-B7FC-6C79474AE9CD}" dt="2024-08-07T14:37:16.021" v="6799" actId="478"/>
          <ac:picMkLst>
            <pc:docMk/>
            <pc:sldMk cId="3635277113" sldId="312"/>
            <ac:picMk id="4" creationId="{9406204C-27FE-DCA6-8A2A-D6C054D07A06}"/>
          </ac:picMkLst>
        </pc:picChg>
        <pc:picChg chg="add del mod">
          <ac:chgData name="Vallone Anaïs" userId="d3ecdf07-6a00-4779-a6b2-4fda33bdab6a" providerId="ADAL" clId="{3ED9E69A-15ED-4960-B7FC-6C79474AE9CD}" dt="2024-08-07T14:37:16.021" v="6799" actId="478"/>
          <ac:picMkLst>
            <pc:docMk/>
            <pc:sldMk cId="3635277113" sldId="312"/>
            <ac:picMk id="5" creationId="{A2021A36-DDE3-99CF-08B0-CF7095DD2F40}"/>
          </ac:picMkLst>
        </pc:picChg>
        <pc:picChg chg="add mod">
          <ac:chgData name="Vallone Anaïs" userId="d3ecdf07-6a00-4779-a6b2-4fda33bdab6a" providerId="ADAL" clId="{3ED9E69A-15ED-4960-B7FC-6C79474AE9CD}" dt="2024-08-07T14:37:16.222" v="6800"/>
          <ac:picMkLst>
            <pc:docMk/>
            <pc:sldMk cId="3635277113" sldId="312"/>
            <ac:picMk id="8" creationId="{BC805328-B95E-5A17-9806-977852B7C91C}"/>
          </ac:picMkLst>
        </pc:picChg>
        <pc:picChg chg="add mod">
          <ac:chgData name="Vallone Anaïs" userId="d3ecdf07-6a00-4779-a6b2-4fda33bdab6a" providerId="ADAL" clId="{3ED9E69A-15ED-4960-B7FC-6C79474AE9CD}" dt="2024-08-07T14:37:16.222" v="6800"/>
          <ac:picMkLst>
            <pc:docMk/>
            <pc:sldMk cId="3635277113" sldId="312"/>
            <ac:picMk id="11" creationId="{6F058550-C360-5E7C-D6E8-069FE72D8E8B}"/>
          </ac:picMkLst>
        </pc:picChg>
        <pc:picChg chg="add mod">
          <ac:chgData name="Vallone Anaïs" userId="d3ecdf07-6a00-4779-a6b2-4fda33bdab6a" providerId="ADAL" clId="{3ED9E69A-15ED-4960-B7FC-6C79474AE9CD}" dt="2024-08-07T14:40:17.962" v="6814" actId="1076"/>
          <ac:picMkLst>
            <pc:docMk/>
            <pc:sldMk cId="3635277113" sldId="312"/>
            <ac:picMk id="13" creationId="{41FA6479-23F5-D806-2FF8-0A2926159F08}"/>
          </ac:picMkLst>
        </pc:picChg>
      </pc:sldChg>
      <pc:sldChg chg="addSp delSp modSp add del mod">
        <pc:chgData name="Vallone Anaïs" userId="d3ecdf07-6a00-4779-a6b2-4fda33bdab6a" providerId="ADAL" clId="{3ED9E69A-15ED-4960-B7FC-6C79474AE9CD}" dt="2024-08-06T11:50:23.161" v="5197" actId="2696"/>
        <pc:sldMkLst>
          <pc:docMk/>
          <pc:sldMk cId="4096900398" sldId="312"/>
        </pc:sldMkLst>
        <pc:spChg chg="mod">
          <ac:chgData name="Vallone Anaïs" userId="d3ecdf07-6a00-4779-a6b2-4fda33bdab6a" providerId="ADAL" clId="{3ED9E69A-15ED-4960-B7FC-6C79474AE9CD}" dt="2024-08-06T11:48:22.092" v="5195" actId="20577"/>
          <ac:spMkLst>
            <pc:docMk/>
            <pc:sldMk cId="4096900398" sldId="312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6T11:47:22.604" v="5187" actId="20577"/>
          <ac:spMkLst>
            <pc:docMk/>
            <pc:sldMk cId="4096900398" sldId="312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8-06T11:47:08.557" v="5182" actId="1076"/>
          <ac:picMkLst>
            <pc:docMk/>
            <pc:sldMk cId="4096900398" sldId="312"/>
            <ac:picMk id="3" creationId="{F370E921-040E-1994-08E8-63BBB16CA2CC}"/>
          </ac:picMkLst>
        </pc:picChg>
        <pc:picChg chg="add mod">
          <ac:chgData name="Vallone Anaïs" userId="d3ecdf07-6a00-4779-a6b2-4fda33bdab6a" providerId="ADAL" clId="{3ED9E69A-15ED-4960-B7FC-6C79474AE9CD}" dt="2024-08-06T11:47:44.797" v="5190" actId="1076"/>
          <ac:picMkLst>
            <pc:docMk/>
            <pc:sldMk cId="4096900398" sldId="312"/>
            <ac:picMk id="4" creationId="{00000000-0008-0000-0000-000090000000}"/>
          </ac:picMkLst>
        </pc:picChg>
        <pc:picChg chg="del">
          <ac:chgData name="Vallone Anaïs" userId="d3ecdf07-6a00-4779-a6b2-4fda33bdab6a" providerId="ADAL" clId="{3ED9E69A-15ED-4960-B7FC-6C79474AE9CD}" dt="2024-08-06T11:46:51.929" v="5179" actId="478"/>
          <ac:picMkLst>
            <pc:docMk/>
            <pc:sldMk cId="4096900398" sldId="312"/>
            <ac:picMk id="8" creationId="{816297DD-B544-7991-C5F2-9B832C0173A3}"/>
          </ac:picMkLst>
        </pc:picChg>
        <pc:picChg chg="del">
          <ac:chgData name="Vallone Anaïs" userId="d3ecdf07-6a00-4779-a6b2-4fda33bdab6a" providerId="ADAL" clId="{3ED9E69A-15ED-4960-B7FC-6C79474AE9CD}" dt="2024-08-06T11:47:40.816" v="5188" actId="478"/>
          <ac:picMkLst>
            <pc:docMk/>
            <pc:sldMk cId="4096900398" sldId="312"/>
            <ac:picMk id="20" creationId="{00000000-0008-0000-0000-0000DA000000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6T12:03:09.458" v="5441" actId="1076"/>
        <pc:sldMkLst>
          <pc:docMk/>
          <pc:sldMk cId="3764851937" sldId="313"/>
        </pc:sldMkLst>
        <pc:spChg chg="mod">
          <ac:chgData name="Vallone Anaïs" userId="d3ecdf07-6a00-4779-a6b2-4fda33bdab6a" providerId="ADAL" clId="{3ED9E69A-15ED-4960-B7FC-6C79474AE9CD}" dt="2024-08-06T12:00:46.438" v="5428" actId="1036"/>
          <ac:spMkLst>
            <pc:docMk/>
            <pc:sldMk cId="3764851937" sldId="313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6T12:02:55.358" v="5438" actId="14100"/>
          <ac:spMkLst>
            <pc:docMk/>
            <pc:sldMk cId="3764851937" sldId="313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6T12:00:14.248" v="5399" actId="20577"/>
          <ac:spMkLst>
            <pc:docMk/>
            <pc:sldMk cId="3764851937" sldId="313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8-06T12:00:41.089" v="5421" actId="1076"/>
          <ac:picMkLst>
            <pc:docMk/>
            <pc:sldMk cId="3764851937" sldId="313"/>
            <ac:picMk id="2" creationId="{00000000-0008-0000-0000-00005C010000}"/>
          </ac:picMkLst>
        </pc:picChg>
        <pc:picChg chg="del">
          <ac:chgData name="Vallone Anaïs" userId="d3ecdf07-6a00-4779-a6b2-4fda33bdab6a" providerId="ADAL" clId="{3ED9E69A-15ED-4960-B7FC-6C79474AE9CD}" dt="2024-08-06T12:00:38.548" v="5419" actId="478"/>
          <ac:picMkLst>
            <pc:docMk/>
            <pc:sldMk cId="3764851937" sldId="313"/>
            <ac:picMk id="3" creationId="{00000000-0008-0000-0000-000014040000}"/>
          </ac:picMkLst>
        </pc:picChg>
        <pc:picChg chg="add mod">
          <ac:chgData name="Vallone Anaïs" userId="d3ecdf07-6a00-4779-a6b2-4fda33bdab6a" providerId="ADAL" clId="{3ED9E69A-15ED-4960-B7FC-6C79474AE9CD}" dt="2024-08-06T12:01:30.598" v="5430" actId="1076"/>
          <ac:picMkLst>
            <pc:docMk/>
            <pc:sldMk cId="3764851937" sldId="313"/>
            <ac:picMk id="5" creationId="{E45E4C92-604B-1BCB-62F5-A196ED85ADE1}"/>
          </ac:picMkLst>
        </pc:picChg>
        <pc:picChg chg="add mod">
          <ac:chgData name="Vallone Anaïs" userId="d3ecdf07-6a00-4779-a6b2-4fda33bdab6a" providerId="ADAL" clId="{3ED9E69A-15ED-4960-B7FC-6C79474AE9CD}" dt="2024-08-06T12:02:49.039" v="5435" actId="1076"/>
          <ac:picMkLst>
            <pc:docMk/>
            <pc:sldMk cId="3764851937" sldId="313"/>
            <ac:picMk id="11" creationId="{4AE68AA6-9B00-E44F-059F-702067B04675}"/>
          </ac:picMkLst>
        </pc:picChg>
        <pc:picChg chg="add mod">
          <ac:chgData name="Vallone Anaïs" userId="d3ecdf07-6a00-4779-a6b2-4fda33bdab6a" providerId="ADAL" clId="{3ED9E69A-15ED-4960-B7FC-6C79474AE9CD}" dt="2024-08-06T12:03:09.458" v="5441" actId="1076"/>
          <ac:picMkLst>
            <pc:docMk/>
            <pc:sldMk cId="3764851937" sldId="313"/>
            <ac:picMk id="13" creationId="{497E8DAF-6307-378E-F974-8E1431B7E22B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7T13:27:24.737" v="5731" actId="1076"/>
        <pc:sldMkLst>
          <pc:docMk/>
          <pc:sldMk cId="1689537804" sldId="314"/>
        </pc:sldMkLst>
        <pc:spChg chg="mod">
          <ac:chgData name="Vallone Anaïs" userId="d3ecdf07-6a00-4779-a6b2-4fda33bdab6a" providerId="ADAL" clId="{3ED9E69A-15ED-4960-B7FC-6C79474AE9CD}" dt="2024-08-07T13:26:38.417" v="5714" actId="20577"/>
          <ac:spMkLst>
            <pc:docMk/>
            <pc:sldMk cId="1689537804" sldId="314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7T13:26:45.238" v="5726" actId="13926"/>
          <ac:spMkLst>
            <pc:docMk/>
            <pc:sldMk cId="1689537804" sldId="314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7T13:25:52.407" v="5661" actId="20577"/>
          <ac:spMkLst>
            <pc:docMk/>
            <pc:sldMk cId="1689537804" sldId="314"/>
            <ac:spMk id="14" creationId="{6065F50B-C987-E75A-9D82-1303D31D2BA1}"/>
          </ac:spMkLst>
        </pc:spChg>
        <pc:spChg chg="mod ord">
          <ac:chgData name="Vallone Anaïs" userId="d3ecdf07-6a00-4779-a6b2-4fda33bdab6a" providerId="ADAL" clId="{3ED9E69A-15ED-4960-B7FC-6C79474AE9CD}" dt="2024-08-06T12:11:30.728" v="5513" actId="1076"/>
          <ac:spMkLst>
            <pc:docMk/>
            <pc:sldMk cId="1689537804" sldId="314"/>
            <ac:spMk id="15" creationId="{C9552347-5DAC-FF9B-1B44-5F87EE83C8FD}"/>
          </ac:spMkLst>
        </pc:spChg>
        <pc:spChg chg="add mod">
          <ac:chgData name="Vallone Anaïs" userId="d3ecdf07-6a00-4779-a6b2-4fda33bdab6a" providerId="ADAL" clId="{3ED9E69A-15ED-4960-B7FC-6C79474AE9CD}" dt="2024-08-06T12:11:34.128" v="5515" actId="1076"/>
          <ac:spMkLst>
            <pc:docMk/>
            <pc:sldMk cId="1689537804" sldId="314"/>
            <ac:spMk id="21" creationId="{80D879BC-37FA-5418-95C3-50E5512D0D40}"/>
          </ac:spMkLst>
        </pc:spChg>
        <pc:picChg chg="add mod">
          <ac:chgData name="Vallone Anaïs" userId="d3ecdf07-6a00-4779-a6b2-4fda33bdab6a" providerId="ADAL" clId="{3ED9E69A-15ED-4960-B7FC-6C79474AE9CD}" dt="2024-08-07T13:26:02.372" v="5664" actId="1076"/>
          <ac:picMkLst>
            <pc:docMk/>
            <pc:sldMk cId="1689537804" sldId="314"/>
            <ac:picMk id="2" creationId="{00000000-0008-0000-0000-000005040000}"/>
          </ac:picMkLst>
        </pc:picChg>
        <pc:picChg chg="del">
          <ac:chgData name="Vallone Anaïs" userId="d3ecdf07-6a00-4779-a6b2-4fda33bdab6a" providerId="ADAL" clId="{3ED9E69A-15ED-4960-B7FC-6C79474AE9CD}" dt="2024-08-06T12:10:07.748" v="5463" actId="478"/>
          <ac:picMkLst>
            <pc:docMk/>
            <pc:sldMk cId="1689537804" sldId="314"/>
            <ac:picMk id="2" creationId="{00000000-0008-0000-0000-00005C010000}"/>
          </ac:picMkLst>
        </pc:picChg>
        <pc:picChg chg="add mod">
          <ac:chgData name="Vallone Anaïs" userId="d3ecdf07-6a00-4779-a6b2-4fda33bdab6a" providerId="ADAL" clId="{3ED9E69A-15ED-4960-B7FC-6C79474AE9CD}" dt="2024-08-06T12:12:48.398" v="5526" actId="1076"/>
          <ac:picMkLst>
            <pc:docMk/>
            <pc:sldMk cId="1689537804" sldId="314"/>
            <ac:picMk id="4" creationId="{FDE100DE-1487-B0E7-F642-E56CE3C076A5}"/>
          </ac:picMkLst>
        </pc:picChg>
        <pc:picChg chg="del">
          <ac:chgData name="Vallone Anaïs" userId="d3ecdf07-6a00-4779-a6b2-4fda33bdab6a" providerId="ADAL" clId="{3ED9E69A-15ED-4960-B7FC-6C79474AE9CD}" dt="2024-08-06T12:09:23.288" v="5453" actId="478"/>
          <ac:picMkLst>
            <pc:docMk/>
            <pc:sldMk cId="1689537804" sldId="314"/>
            <ac:picMk id="5" creationId="{E45E4C92-604B-1BCB-62F5-A196ED85ADE1}"/>
          </ac:picMkLst>
        </pc:picChg>
        <pc:picChg chg="add mod">
          <ac:chgData name="Vallone Anaïs" userId="d3ecdf07-6a00-4779-a6b2-4fda33bdab6a" providerId="ADAL" clId="{3ED9E69A-15ED-4960-B7FC-6C79474AE9CD}" dt="2024-08-07T13:27:24.737" v="5731" actId="1076"/>
          <ac:picMkLst>
            <pc:docMk/>
            <pc:sldMk cId="1689537804" sldId="314"/>
            <ac:picMk id="5" creationId="{FEF77D16-46EE-01E0-0EE7-7D289D3F41F2}"/>
          </ac:picMkLst>
        </pc:picChg>
        <pc:picChg chg="del">
          <ac:chgData name="Vallone Anaïs" userId="d3ecdf07-6a00-4779-a6b2-4fda33bdab6a" providerId="ADAL" clId="{3ED9E69A-15ED-4960-B7FC-6C79474AE9CD}" dt="2024-08-06T12:07:38.789" v="5443" actId="478"/>
          <ac:picMkLst>
            <pc:docMk/>
            <pc:sldMk cId="1689537804" sldId="314"/>
            <ac:picMk id="11" creationId="{4AE68AA6-9B00-E44F-059F-702067B04675}"/>
          </ac:picMkLst>
        </pc:picChg>
        <pc:picChg chg="add mod">
          <ac:chgData name="Vallone Anaïs" userId="d3ecdf07-6a00-4779-a6b2-4fda33bdab6a" providerId="ADAL" clId="{3ED9E69A-15ED-4960-B7FC-6C79474AE9CD}" dt="2024-08-06T12:12:50.198" v="5527" actId="1076"/>
          <ac:picMkLst>
            <pc:docMk/>
            <pc:sldMk cId="1689537804" sldId="314"/>
            <ac:picMk id="12" creationId="{98B85EC0-B9A7-FD4D-15C7-482CF942C315}"/>
          </ac:picMkLst>
        </pc:picChg>
        <pc:picChg chg="del">
          <ac:chgData name="Vallone Anaïs" userId="d3ecdf07-6a00-4779-a6b2-4fda33bdab6a" providerId="ADAL" clId="{3ED9E69A-15ED-4960-B7FC-6C79474AE9CD}" dt="2024-08-06T12:07:40.328" v="5444" actId="478"/>
          <ac:picMkLst>
            <pc:docMk/>
            <pc:sldMk cId="1689537804" sldId="314"/>
            <ac:picMk id="13" creationId="{497E8DAF-6307-378E-F974-8E1431B7E22B}"/>
          </ac:picMkLst>
        </pc:picChg>
        <pc:picChg chg="add del mod">
          <ac:chgData name="Vallone Anaïs" userId="d3ecdf07-6a00-4779-a6b2-4fda33bdab6a" providerId="ADAL" clId="{3ED9E69A-15ED-4960-B7FC-6C79474AE9CD}" dt="2024-08-06T12:12:30.588" v="5516" actId="478"/>
          <ac:picMkLst>
            <pc:docMk/>
            <pc:sldMk cId="1689537804" sldId="314"/>
            <ac:picMk id="17" creationId="{25934359-3057-51E9-FD36-17AE265C61F3}"/>
          </ac:picMkLst>
        </pc:picChg>
        <pc:picChg chg="add del mod">
          <ac:chgData name="Vallone Anaïs" userId="d3ecdf07-6a00-4779-a6b2-4fda33bdab6a" providerId="ADAL" clId="{3ED9E69A-15ED-4960-B7FC-6C79474AE9CD}" dt="2024-08-07T13:25:58.843" v="5662" actId="478"/>
          <ac:picMkLst>
            <pc:docMk/>
            <pc:sldMk cId="1689537804" sldId="314"/>
            <ac:picMk id="18" creationId="{00000000-0008-0000-0000-00002D040000}"/>
          </ac:picMkLst>
        </pc:picChg>
        <pc:picChg chg="add mod">
          <ac:chgData name="Vallone Anaïs" userId="d3ecdf07-6a00-4779-a6b2-4fda33bdab6a" providerId="ADAL" clId="{3ED9E69A-15ED-4960-B7FC-6C79474AE9CD}" dt="2024-08-06T12:11:23.578" v="5510" actId="1076"/>
          <ac:picMkLst>
            <pc:docMk/>
            <pc:sldMk cId="1689537804" sldId="314"/>
            <ac:picMk id="20" creationId="{458FDB72-488A-A3A8-6D2D-BA3CEA9AA4B6}"/>
          </ac:picMkLst>
        </pc:picChg>
        <pc:picChg chg="add del mod">
          <ac:chgData name="Vallone Anaïs" userId="d3ecdf07-6a00-4779-a6b2-4fda33bdab6a" providerId="ADAL" clId="{3ED9E69A-15ED-4960-B7FC-6C79474AE9CD}" dt="2024-08-07T13:27:18.441" v="5727" actId="478"/>
          <ac:picMkLst>
            <pc:docMk/>
            <pc:sldMk cId="1689537804" sldId="314"/>
            <ac:picMk id="23" creationId="{039C1D42-7AD4-D6F2-810F-D24D7CA20DD2}"/>
          </ac:picMkLst>
        </pc:picChg>
        <pc:picChg chg="del">
          <ac:chgData name="Vallone Anaïs" userId="d3ecdf07-6a00-4779-a6b2-4fda33bdab6a" providerId="ADAL" clId="{3ED9E69A-15ED-4960-B7FC-6C79474AE9CD}" dt="2024-08-06T12:10:59.422" v="5507" actId="478"/>
          <ac:picMkLst>
            <pc:docMk/>
            <pc:sldMk cId="1689537804" sldId="314"/>
            <ac:picMk id="26" creationId="{AB2BCACE-616B-20CD-0099-DB276F51C9A2}"/>
          </ac:picMkLst>
        </pc:picChg>
      </pc:sldChg>
      <pc:sldChg chg="addSp delSp modSp add mod ord">
        <pc:chgData name="Vallone Anaïs" userId="d3ecdf07-6a00-4779-a6b2-4fda33bdab6a" providerId="ADAL" clId="{3ED9E69A-15ED-4960-B7FC-6C79474AE9CD}" dt="2024-08-06T12:16:50.428" v="5572" actId="1076"/>
        <pc:sldMkLst>
          <pc:docMk/>
          <pc:sldMk cId="740254072" sldId="315"/>
        </pc:sldMkLst>
        <pc:spChg chg="mod">
          <ac:chgData name="Vallone Anaïs" userId="d3ecdf07-6a00-4779-a6b2-4fda33bdab6a" providerId="ADAL" clId="{3ED9E69A-15ED-4960-B7FC-6C79474AE9CD}" dt="2024-08-06T12:15:16.647" v="5561" actId="20577"/>
          <ac:spMkLst>
            <pc:docMk/>
            <pc:sldMk cId="740254072" sldId="315"/>
            <ac:spMk id="9" creationId="{4C36E9B9-C40F-BAE9-6C73-0BE7E7EE9025}"/>
          </ac:spMkLst>
        </pc:spChg>
        <pc:picChg chg="add mod">
          <ac:chgData name="Vallone Anaïs" userId="d3ecdf07-6a00-4779-a6b2-4fda33bdab6a" providerId="ADAL" clId="{3ED9E69A-15ED-4960-B7FC-6C79474AE9CD}" dt="2024-08-06T12:14:32.938" v="5534" actId="1076"/>
          <ac:picMkLst>
            <pc:docMk/>
            <pc:sldMk cId="740254072" sldId="315"/>
            <ac:picMk id="2" creationId="{00000000-0008-0000-0000-0000A3000000}"/>
          </ac:picMkLst>
        </pc:picChg>
        <pc:picChg chg="del">
          <ac:chgData name="Vallone Anaïs" userId="d3ecdf07-6a00-4779-a6b2-4fda33bdab6a" providerId="ADAL" clId="{3ED9E69A-15ED-4960-B7FC-6C79474AE9CD}" dt="2024-08-06T12:15:58.048" v="5565" actId="478"/>
          <ac:picMkLst>
            <pc:docMk/>
            <pc:sldMk cId="740254072" sldId="315"/>
            <ac:picMk id="4" creationId="{FDE100DE-1487-B0E7-F642-E56CE3C076A5}"/>
          </ac:picMkLst>
        </pc:picChg>
        <pc:picChg chg="add mod">
          <ac:chgData name="Vallone Anaïs" userId="d3ecdf07-6a00-4779-a6b2-4fda33bdab6a" providerId="ADAL" clId="{3ED9E69A-15ED-4960-B7FC-6C79474AE9CD}" dt="2024-08-06T12:15:53.668" v="5564" actId="1076"/>
          <ac:picMkLst>
            <pc:docMk/>
            <pc:sldMk cId="740254072" sldId="315"/>
            <ac:picMk id="5" creationId="{26D55E8C-E142-A001-3840-CE329530826D}"/>
          </ac:picMkLst>
        </pc:picChg>
        <pc:picChg chg="add mod">
          <ac:chgData name="Vallone Anaïs" userId="d3ecdf07-6a00-4779-a6b2-4fda33bdab6a" providerId="ADAL" clId="{3ED9E69A-15ED-4960-B7FC-6C79474AE9CD}" dt="2024-08-06T12:16:50.428" v="5572" actId="1076"/>
          <ac:picMkLst>
            <pc:docMk/>
            <pc:sldMk cId="740254072" sldId="315"/>
            <ac:picMk id="11" creationId="{B0E70A90-80BC-D77E-C250-89A844046FE9}"/>
          </ac:picMkLst>
        </pc:picChg>
        <pc:picChg chg="del">
          <ac:chgData name="Vallone Anaïs" userId="d3ecdf07-6a00-4779-a6b2-4fda33bdab6a" providerId="ADAL" clId="{3ED9E69A-15ED-4960-B7FC-6C79474AE9CD}" dt="2024-08-06T12:15:58.429" v="5566" actId="478"/>
          <ac:picMkLst>
            <pc:docMk/>
            <pc:sldMk cId="740254072" sldId="315"/>
            <ac:picMk id="12" creationId="{98B85EC0-B9A7-FD4D-15C7-482CF942C315}"/>
          </ac:picMkLst>
        </pc:picChg>
        <pc:picChg chg="add mod">
          <ac:chgData name="Vallone Anaïs" userId="d3ecdf07-6a00-4779-a6b2-4fda33bdab6a" providerId="ADAL" clId="{3ED9E69A-15ED-4960-B7FC-6C79474AE9CD}" dt="2024-08-06T12:16:48.693" v="5571" actId="1076"/>
          <ac:picMkLst>
            <pc:docMk/>
            <pc:sldMk cId="740254072" sldId="315"/>
            <ac:picMk id="16" creationId="{1C1CDD30-0D77-47C5-F277-664449959B1D}"/>
          </ac:picMkLst>
        </pc:picChg>
        <pc:picChg chg="del">
          <ac:chgData name="Vallone Anaïs" userId="d3ecdf07-6a00-4779-a6b2-4fda33bdab6a" providerId="ADAL" clId="{3ED9E69A-15ED-4960-B7FC-6C79474AE9CD}" dt="2024-08-06T12:14:27.566" v="5531" actId="478"/>
          <ac:picMkLst>
            <pc:docMk/>
            <pc:sldMk cId="740254072" sldId="315"/>
            <ac:picMk id="18" creationId="{00000000-0008-0000-0000-00002D040000}"/>
          </ac:picMkLst>
        </pc:picChg>
        <pc:picChg chg="del">
          <ac:chgData name="Vallone Anaïs" userId="d3ecdf07-6a00-4779-a6b2-4fda33bdab6a" providerId="ADAL" clId="{3ED9E69A-15ED-4960-B7FC-6C79474AE9CD}" dt="2024-08-06T12:15:47.271" v="5562" actId="478"/>
          <ac:picMkLst>
            <pc:docMk/>
            <pc:sldMk cId="740254072" sldId="315"/>
            <ac:picMk id="23" creationId="{039C1D42-7AD4-D6F2-810F-D24D7CA20DD2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7T13:12:28.349" v="5645" actId="20577"/>
        <pc:sldMkLst>
          <pc:docMk/>
          <pc:sldMk cId="3642620031" sldId="316"/>
        </pc:sldMkLst>
        <pc:spChg chg="mod">
          <ac:chgData name="Vallone Anaïs" userId="d3ecdf07-6a00-4779-a6b2-4fda33bdab6a" providerId="ADAL" clId="{3ED9E69A-15ED-4960-B7FC-6C79474AE9CD}" dt="2024-08-07T13:12:28.349" v="5645" actId="20577"/>
          <ac:spMkLst>
            <pc:docMk/>
            <pc:sldMk cId="3642620031" sldId="316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7T13:11:48.656" v="5613" actId="1076"/>
          <ac:spMkLst>
            <pc:docMk/>
            <pc:sldMk cId="3642620031" sldId="316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7T13:12:00.562" v="5618" actId="20577"/>
          <ac:spMkLst>
            <pc:docMk/>
            <pc:sldMk cId="3642620031" sldId="316"/>
            <ac:spMk id="14" creationId="{6065F50B-C987-E75A-9D82-1303D31D2BA1}"/>
          </ac:spMkLst>
        </pc:spChg>
        <pc:spChg chg="mod ord">
          <ac:chgData name="Vallone Anaïs" userId="d3ecdf07-6a00-4779-a6b2-4fda33bdab6a" providerId="ADAL" clId="{3ED9E69A-15ED-4960-B7FC-6C79474AE9CD}" dt="2024-08-07T13:09:28.442" v="5591" actId="1037"/>
          <ac:spMkLst>
            <pc:docMk/>
            <pc:sldMk cId="3642620031" sldId="316"/>
            <ac:spMk id="15" creationId="{C9552347-5DAC-FF9B-1B44-5F87EE83C8FD}"/>
          </ac:spMkLst>
        </pc:spChg>
        <pc:spChg chg="mod ord">
          <ac:chgData name="Vallone Anaïs" userId="d3ecdf07-6a00-4779-a6b2-4fda33bdab6a" providerId="ADAL" clId="{3ED9E69A-15ED-4960-B7FC-6C79474AE9CD}" dt="2024-08-07T13:09:45.854" v="5599" actId="14100"/>
          <ac:spMkLst>
            <pc:docMk/>
            <pc:sldMk cId="3642620031" sldId="316"/>
            <ac:spMk id="21" creationId="{80D879BC-37FA-5418-95C3-50E5512D0D40}"/>
          </ac:spMkLst>
        </pc:spChg>
        <pc:picChg chg="add del mod">
          <ac:chgData name="Vallone Anaïs" userId="d3ecdf07-6a00-4779-a6b2-4fda33bdab6a" providerId="ADAL" clId="{3ED9E69A-15ED-4960-B7FC-6C79474AE9CD}" dt="2024-08-07T13:10:17.297" v="5602" actId="478"/>
          <ac:picMkLst>
            <pc:docMk/>
            <pc:sldMk cId="3642620031" sldId="316"/>
            <ac:picMk id="3" creationId="{76D8790C-55D5-0E46-1102-F770BA37BD23}"/>
          </ac:picMkLst>
        </pc:picChg>
        <pc:picChg chg="del">
          <ac:chgData name="Vallone Anaïs" userId="d3ecdf07-6a00-4779-a6b2-4fda33bdab6a" providerId="ADAL" clId="{3ED9E69A-15ED-4960-B7FC-6C79474AE9CD}" dt="2024-08-07T13:09:49.687" v="5600" actId="478"/>
          <ac:picMkLst>
            <pc:docMk/>
            <pc:sldMk cId="3642620031" sldId="316"/>
            <ac:picMk id="4" creationId="{FDE100DE-1487-B0E7-F642-E56CE3C076A5}"/>
          </ac:picMkLst>
        </pc:picChg>
        <pc:picChg chg="add mod">
          <ac:chgData name="Vallone Anaïs" userId="d3ecdf07-6a00-4779-a6b2-4fda33bdab6a" providerId="ADAL" clId="{3ED9E69A-15ED-4960-B7FC-6C79474AE9CD}" dt="2024-08-07T13:09:14.849" v="5584" actId="1076"/>
          <ac:picMkLst>
            <pc:docMk/>
            <pc:sldMk cId="3642620031" sldId="316"/>
            <ac:picMk id="8" creationId="{86E4D265-7D46-D14B-78D7-2D9DC686129F}"/>
          </ac:picMkLst>
        </pc:picChg>
        <pc:picChg chg="del">
          <ac:chgData name="Vallone Anaïs" userId="d3ecdf07-6a00-4779-a6b2-4fda33bdab6a" providerId="ADAL" clId="{3ED9E69A-15ED-4960-B7FC-6C79474AE9CD}" dt="2024-08-07T13:09:50.166" v="5601" actId="478"/>
          <ac:picMkLst>
            <pc:docMk/>
            <pc:sldMk cId="3642620031" sldId="316"/>
            <ac:picMk id="12" creationId="{98B85EC0-B9A7-FD4D-15C7-482CF942C315}"/>
          </ac:picMkLst>
        </pc:picChg>
        <pc:picChg chg="add mod">
          <ac:chgData name="Vallone Anaïs" userId="d3ecdf07-6a00-4779-a6b2-4fda33bdab6a" providerId="ADAL" clId="{3ED9E69A-15ED-4960-B7FC-6C79474AE9CD}" dt="2024-08-07T13:10:22.149" v="5604" actId="1076"/>
          <ac:picMkLst>
            <pc:docMk/>
            <pc:sldMk cId="3642620031" sldId="316"/>
            <ac:picMk id="13" creationId="{8E770818-34ED-4CEA-3CC5-51C763AB988F}"/>
          </ac:picMkLst>
        </pc:picChg>
        <pc:picChg chg="add mod">
          <ac:chgData name="Vallone Anaïs" userId="d3ecdf07-6a00-4779-a6b2-4fda33bdab6a" providerId="ADAL" clId="{3ED9E69A-15ED-4960-B7FC-6C79474AE9CD}" dt="2024-08-07T13:11:46.087" v="5612" actId="1076"/>
          <ac:picMkLst>
            <pc:docMk/>
            <pc:sldMk cId="3642620031" sldId="316"/>
            <ac:picMk id="17" creationId="{9C2DA633-0D05-A1C8-4B60-6AC61B8028BE}"/>
          </ac:picMkLst>
        </pc:picChg>
        <pc:picChg chg="del">
          <ac:chgData name="Vallone Anaïs" userId="d3ecdf07-6a00-4779-a6b2-4fda33bdab6a" providerId="ADAL" clId="{3ED9E69A-15ED-4960-B7FC-6C79474AE9CD}" dt="2024-08-07T13:11:51.503" v="5614" actId="478"/>
          <ac:picMkLst>
            <pc:docMk/>
            <pc:sldMk cId="3642620031" sldId="316"/>
            <ac:picMk id="18" creationId="{00000000-0008-0000-0000-00002D040000}"/>
          </ac:picMkLst>
        </pc:picChg>
        <pc:picChg chg="del mod">
          <ac:chgData name="Vallone Anaïs" userId="d3ecdf07-6a00-4779-a6b2-4fda33bdab6a" providerId="ADAL" clId="{3ED9E69A-15ED-4960-B7FC-6C79474AE9CD}" dt="2024-08-07T13:08:58.243" v="5580" actId="478"/>
          <ac:picMkLst>
            <pc:docMk/>
            <pc:sldMk cId="3642620031" sldId="316"/>
            <ac:picMk id="20" creationId="{458FDB72-488A-A3A8-6D2D-BA3CEA9AA4B6}"/>
          </ac:picMkLst>
        </pc:picChg>
        <pc:picChg chg="add mod">
          <ac:chgData name="Vallone Anaïs" userId="d3ecdf07-6a00-4779-a6b2-4fda33bdab6a" providerId="ADAL" clId="{3ED9E69A-15ED-4960-B7FC-6C79474AE9CD}" dt="2024-08-07T13:11:39.122" v="5611" actId="1076"/>
          <ac:picMkLst>
            <pc:docMk/>
            <pc:sldMk cId="3642620031" sldId="316"/>
            <ac:picMk id="22" creationId="{6B72449F-EB4F-A7AF-1FFA-AB3E1ED2BA98}"/>
          </ac:picMkLst>
        </pc:picChg>
        <pc:picChg chg="del">
          <ac:chgData name="Vallone Anaïs" userId="d3ecdf07-6a00-4779-a6b2-4fda33bdab6a" providerId="ADAL" clId="{3ED9E69A-15ED-4960-B7FC-6C79474AE9CD}" dt="2024-08-07T13:08:49.149" v="5574" actId="478"/>
          <ac:picMkLst>
            <pc:docMk/>
            <pc:sldMk cId="3642620031" sldId="316"/>
            <ac:picMk id="23" creationId="{039C1D42-7AD4-D6F2-810F-D24D7CA20DD2}"/>
          </ac:picMkLst>
        </pc:picChg>
        <pc:picChg chg="add mod">
          <ac:chgData name="Vallone Anaïs" userId="d3ecdf07-6a00-4779-a6b2-4fda33bdab6a" providerId="ADAL" clId="{3ED9E69A-15ED-4960-B7FC-6C79474AE9CD}" dt="2024-08-07T13:12:06.238" v="5621" actId="14100"/>
          <ac:picMkLst>
            <pc:docMk/>
            <pc:sldMk cId="3642620031" sldId="316"/>
            <ac:picMk id="24" creationId="{00000000-0008-0000-0000-00002B040000}"/>
          </ac:picMkLst>
        </pc:picChg>
      </pc:sldChg>
      <pc:sldChg chg="addSp delSp modSp add mod ord modNotesTx">
        <pc:chgData name="Vallone Anaïs" userId="d3ecdf07-6a00-4779-a6b2-4fda33bdab6a" providerId="ADAL" clId="{3ED9E69A-15ED-4960-B7FC-6C79474AE9CD}" dt="2024-08-07T13:42:44.606" v="6082" actId="13926"/>
        <pc:sldMkLst>
          <pc:docMk/>
          <pc:sldMk cId="2522239189" sldId="317"/>
        </pc:sldMkLst>
        <pc:spChg chg="mod">
          <ac:chgData name="Vallone Anaïs" userId="d3ecdf07-6a00-4779-a6b2-4fda33bdab6a" providerId="ADAL" clId="{3ED9E69A-15ED-4960-B7FC-6C79474AE9CD}" dt="2024-08-07T13:42:44.606" v="6082" actId="13926"/>
          <ac:spMkLst>
            <pc:docMk/>
            <pc:sldMk cId="2522239189" sldId="317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7T13:37:20.972" v="5989" actId="113"/>
          <ac:spMkLst>
            <pc:docMk/>
            <pc:sldMk cId="2522239189" sldId="317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7T13:38:00.651" v="6000" actId="20577"/>
          <ac:spMkLst>
            <pc:docMk/>
            <pc:sldMk cId="2522239189" sldId="317"/>
            <ac:spMk id="14" creationId="{6065F50B-C987-E75A-9D82-1303D31D2BA1}"/>
          </ac:spMkLst>
        </pc:spChg>
        <pc:spChg chg="mod">
          <ac:chgData name="Vallone Anaïs" userId="d3ecdf07-6a00-4779-a6b2-4fda33bdab6a" providerId="ADAL" clId="{3ED9E69A-15ED-4960-B7FC-6C79474AE9CD}" dt="2024-08-07T13:13:57.792" v="5650" actId="688"/>
          <ac:spMkLst>
            <pc:docMk/>
            <pc:sldMk cId="2522239189" sldId="317"/>
            <ac:spMk id="21" creationId="{80D879BC-37FA-5418-95C3-50E5512D0D40}"/>
          </ac:spMkLst>
        </pc:spChg>
        <pc:picChg chg="add mod">
          <ac:chgData name="Vallone Anaïs" userId="d3ecdf07-6a00-4779-a6b2-4fda33bdab6a" providerId="ADAL" clId="{3ED9E69A-15ED-4960-B7FC-6C79474AE9CD}" dt="2024-08-07T13:37:42.076" v="5993" actId="1076"/>
          <ac:picMkLst>
            <pc:docMk/>
            <pc:sldMk cId="2522239189" sldId="317"/>
            <ac:picMk id="3" creationId="{B2EEF292-7D62-CA0F-B41D-FFB3331A79FE}"/>
          </ac:picMkLst>
        </pc:picChg>
        <pc:picChg chg="add mod">
          <ac:chgData name="Vallone Anaïs" userId="d3ecdf07-6a00-4779-a6b2-4fda33bdab6a" providerId="ADAL" clId="{3ED9E69A-15ED-4960-B7FC-6C79474AE9CD}" dt="2024-08-07T13:37:55.407" v="5996" actId="1076"/>
          <ac:picMkLst>
            <pc:docMk/>
            <pc:sldMk cId="2522239189" sldId="317"/>
            <ac:picMk id="5" creationId="{86BDBB57-B0DF-B497-F421-4DCD3C80A1EF}"/>
          </ac:picMkLst>
        </pc:picChg>
        <pc:picChg chg="add mod">
          <ac:chgData name="Vallone Anaïs" userId="d3ecdf07-6a00-4779-a6b2-4fda33bdab6a" providerId="ADAL" clId="{3ED9E69A-15ED-4960-B7FC-6C79474AE9CD}" dt="2024-08-07T13:38:34.461" v="6069" actId="1076"/>
          <ac:picMkLst>
            <pc:docMk/>
            <pc:sldMk cId="2522239189" sldId="317"/>
            <ac:picMk id="11" creationId="{00000000-0008-0000-0000-0000C4000000}"/>
          </ac:picMkLst>
        </pc:picChg>
        <pc:picChg chg="del">
          <ac:chgData name="Vallone Anaïs" userId="d3ecdf07-6a00-4779-a6b2-4fda33bdab6a" providerId="ADAL" clId="{3ED9E69A-15ED-4960-B7FC-6C79474AE9CD}" dt="2024-08-07T13:14:19.819" v="5653" actId="478"/>
          <ac:picMkLst>
            <pc:docMk/>
            <pc:sldMk cId="2522239189" sldId="317"/>
            <ac:picMk id="13" creationId="{8E770818-34ED-4CEA-3CC5-51C763AB988F}"/>
          </ac:picMkLst>
        </pc:picChg>
        <pc:picChg chg="del">
          <ac:chgData name="Vallone Anaïs" userId="d3ecdf07-6a00-4779-a6b2-4fda33bdab6a" providerId="ADAL" clId="{3ED9E69A-15ED-4960-B7FC-6C79474AE9CD}" dt="2024-08-07T13:14:01.616" v="5651" actId="478"/>
          <ac:picMkLst>
            <pc:docMk/>
            <pc:sldMk cId="2522239189" sldId="317"/>
            <ac:picMk id="17" creationId="{9C2DA633-0D05-A1C8-4B60-6AC61B8028BE}"/>
          </ac:picMkLst>
        </pc:picChg>
        <pc:picChg chg="del">
          <ac:chgData name="Vallone Anaïs" userId="d3ecdf07-6a00-4779-a6b2-4fda33bdab6a" providerId="ADAL" clId="{3ED9E69A-15ED-4960-B7FC-6C79474AE9CD}" dt="2024-08-07T13:14:02.002" v="5652" actId="478"/>
          <ac:picMkLst>
            <pc:docMk/>
            <pc:sldMk cId="2522239189" sldId="317"/>
            <ac:picMk id="22" creationId="{6B72449F-EB4F-A7AF-1FFA-AB3E1ED2BA98}"/>
          </ac:picMkLst>
        </pc:picChg>
        <pc:picChg chg="del">
          <ac:chgData name="Vallone Anaïs" userId="d3ecdf07-6a00-4779-a6b2-4fda33bdab6a" providerId="ADAL" clId="{3ED9E69A-15ED-4960-B7FC-6C79474AE9CD}" dt="2024-08-07T13:37:57.711" v="5997" actId="478"/>
          <ac:picMkLst>
            <pc:docMk/>
            <pc:sldMk cId="2522239189" sldId="317"/>
            <ac:picMk id="24" creationId="{00000000-0008-0000-0000-00002B040000}"/>
          </ac:picMkLst>
        </pc:picChg>
      </pc:sldChg>
      <pc:sldChg chg="add">
        <pc:chgData name="Vallone Anaïs" userId="d3ecdf07-6a00-4779-a6b2-4fda33bdab6a" providerId="ADAL" clId="{3ED9E69A-15ED-4960-B7FC-6C79474AE9CD}" dt="2024-08-07T13:25:46.365" v="5658" actId="2890"/>
        <pc:sldMkLst>
          <pc:docMk/>
          <pc:sldMk cId="2900446633" sldId="318"/>
        </pc:sldMkLst>
      </pc:sldChg>
      <pc:sldChg chg="addSp delSp modSp add mod">
        <pc:chgData name="Vallone Anaïs" userId="d3ecdf07-6a00-4779-a6b2-4fda33bdab6a" providerId="ADAL" clId="{3ED9E69A-15ED-4960-B7FC-6C79474AE9CD}" dt="2024-08-07T13:46:13.900" v="6155" actId="14100"/>
        <pc:sldMkLst>
          <pc:docMk/>
          <pc:sldMk cId="3460519609" sldId="319"/>
        </pc:sldMkLst>
        <pc:spChg chg="mod">
          <ac:chgData name="Vallone Anaïs" userId="d3ecdf07-6a00-4779-a6b2-4fda33bdab6a" providerId="ADAL" clId="{3ED9E69A-15ED-4960-B7FC-6C79474AE9CD}" dt="2024-08-07T13:43:21.594" v="6107" actId="1076"/>
          <ac:spMkLst>
            <pc:docMk/>
            <pc:sldMk cId="3460519609" sldId="319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7T13:46:13.900" v="6155" actId="14100"/>
          <ac:spMkLst>
            <pc:docMk/>
            <pc:sldMk cId="3460519609" sldId="319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7T13:42:27.281" v="6076" actId="20577"/>
          <ac:spMkLst>
            <pc:docMk/>
            <pc:sldMk cId="3460519609" sldId="319"/>
            <ac:spMk id="14" creationId="{6065F50B-C987-E75A-9D82-1303D31D2BA1}"/>
          </ac:spMkLst>
        </pc:spChg>
        <pc:spChg chg="mod ord">
          <ac:chgData name="Vallone Anaïs" userId="d3ecdf07-6a00-4779-a6b2-4fda33bdab6a" providerId="ADAL" clId="{3ED9E69A-15ED-4960-B7FC-6C79474AE9CD}" dt="2024-08-07T13:44:36.715" v="6131" actId="1037"/>
          <ac:spMkLst>
            <pc:docMk/>
            <pc:sldMk cId="3460519609" sldId="319"/>
            <ac:spMk id="15" creationId="{C9552347-5DAC-FF9B-1B44-5F87EE83C8FD}"/>
          </ac:spMkLst>
        </pc:spChg>
        <pc:spChg chg="mod ord">
          <ac:chgData name="Vallone Anaïs" userId="d3ecdf07-6a00-4779-a6b2-4fda33bdab6a" providerId="ADAL" clId="{3ED9E69A-15ED-4960-B7FC-6C79474AE9CD}" dt="2024-08-07T13:44:49.499" v="6137" actId="1076"/>
          <ac:spMkLst>
            <pc:docMk/>
            <pc:sldMk cId="3460519609" sldId="319"/>
            <ac:spMk id="21" creationId="{80D879BC-37FA-5418-95C3-50E5512D0D40}"/>
          </ac:spMkLst>
        </pc:spChg>
        <pc:picChg chg="add mod">
          <ac:chgData name="Vallone Anaïs" userId="d3ecdf07-6a00-4779-a6b2-4fda33bdab6a" providerId="ADAL" clId="{3ED9E69A-15ED-4960-B7FC-6C79474AE9CD}" dt="2024-08-07T13:43:28.996" v="6115" actId="1038"/>
          <ac:picMkLst>
            <pc:docMk/>
            <pc:sldMk cId="3460519609" sldId="319"/>
            <ac:picMk id="2" creationId="{00000000-0008-0000-0000-00002C040000}"/>
          </ac:picMkLst>
        </pc:picChg>
        <pc:picChg chg="add mod">
          <ac:chgData name="Vallone Anaïs" userId="d3ecdf07-6a00-4779-a6b2-4fda33bdab6a" providerId="ADAL" clId="{3ED9E69A-15ED-4960-B7FC-6C79474AE9CD}" dt="2024-08-07T13:46:09.710" v="6153" actId="1076"/>
          <ac:picMkLst>
            <pc:docMk/>
            <pc:sldMk cId="3460519609" sldId="319"/>
            <ac:picMk id="4" creationId="{9BAAF8DB-1713-A64A-3E2A-D61C2DED94A3}"/>
          </ac:picMkLst>
        </pc:picChg>
        <pc:picChg chg="del">
          <ac:chgData name="Vallone Anaïs" userId="d3ecdf07-6a00-4779-a6b2-4fda33bdab6a" providerId="ADAL" clId="{3ED9E69A-15ED-4960-B7FC-6C79474AE9CD}" dt="2024-08-07T13:44:08.029" v="6122" actId="478"/>
          <ac:picMkLst>
            <pc:docMk/>
            <pc:sldMk cId="3460519609" sldId="319"/>
            <ac:picMk id="8" creationId="{86E4D265-7D46-D14B-78D7-2D9DC686129F}"/>
          </ac:picMkLst>
        </pc:picChg>
        <pc:picChg chg="add mod">
          <ac:chgData name="Vallone Anaïs" userId="d3ecdf07-6a00-4779-a6b2-4fda33bdab6a" providerId="ADAL" clId="{3ED9E69A-15ED-4960-B7FC-6C79474AE9CD}" dt="2024-08-07T13:44:20.653" v="6124" actId="1076"/>
          <ac:picMkLst>
            <pc:docMk/>
            <pc:sldMk cId="3460519609" sldId="319"/>
            <ac:picMk id="11" creationId="{3A7F271D-8945-C62D-59A3-50099D89DDA2}"/>
          </ac:picMkLst>
        </pc:picChg>
        <pc:picChg chg="del">
          <ac:chgData name="Vallone Anaïs" userId="d3ecdf07-6a00-4779-a6b2-4fda33bdab6a" providerId="ADAL" clId="{3ED9E69A-15ED-4960-B7FC-6C79474AE9CD}" dt="2024-08-07T13:42:18.113" v="6071" actId="478"/>
          <ac:picMkLst>
            <pc:docMk/>
            <pc:sldMk cId="3460519609" sldId="319"/>
            <ac:picMk id="13" creationId="{8E770818-34ED-4CEA-3CC5-51C763AB988F}"/>
          </ac:picMkLst>
        </pc:picChg>
        <pc:picChg chg="add mod">
          <ac:chgData name="Vallone Anaïs" userId="d3ecdf07-6a00-4779-a6b2-4fda33bdab6a" providerId="ADAL" clId="{3ED9E69A-15ED-4960-B7FC-6C79474AE9CD}" dt="2024-08-07T13:45:47.404" v="6148" actId="1076"/>
          <ac:picMkLst>
            <pc:docMk/>
            <pc:sldMk cId="3460519609" sldId="319"/>
            <ac:picMk id="16" creationId="{4ABDFAB5-ACFB-D29F-BB3D-913C5A7A2309}"/>
          </ac:picMkLst>
        </pc:picChg>
        <pc:picChg chg="del">
          <ac:chgData name="Vallone Anaïs" userId="d3ecdf07-6a00-4779-a6b2-4fda33bdab6a" providerId="ADAL" clId="{3ED9E69A-15ED-4960-B7FC-6C79474AE9CD}" dt="2024-08-07T13:42:19.399" v="6073" actId="478"/>
          <ac:picMkLst>
            <pc:docMk/>
            <pc:sldMk cId="3460519609" sldId="319"/>
            <ac:picMk id="17" creationId="{9C2DA633-0D05-A1C8-4B60-6AC61B8028BE}"/>
          </ac:picMkLst>
        </pc:picChg>
        <pc:picChg chg="add mod">
          <ac:chgData name="Vallone Anaïs" userId="d3ecdf07-6a00-4779-a6b2-4fda33bdab6a" providerId="ADAL" clId="{3ED9E69A-15ED-4960-B7FC-6C79474AE9CD}" dt="2024-08-07T13:46:07.222" v="6152" actId="1076"/>
          <ac:picMkLst>
            <pc:docMk/>
            <pc:sldMk cId="3460519609" sldId="319"/>
            <ac:picMk id="19" creationId="{0BE7E40B-5BF0-1F9E-056F-9F21E615435A}"/>
          </ac:picMkLst>
        </pc:picChg>
        <pc:picChg chg="del">
          <ac:chgData name="Vallone Anaïs" userId="d3ecdf07-6a00-4779-a6b2-4fda33bdab6a" providerId="ADAL" clId="{3ED9E69A-15ED-4960-B7FC-6C79474AE9CD}" dt="2024-08-07T13:42:18.752" v="6072" actId="478"/>
          <ac:picMkLst>
            <pc:docMk/>
            <pc:sldMk cId="3460519609" sldId="319"/>
            <ac:picMk id="22" creationId="{6B72449F-EB4F-A7AF-1FFA-AB3E1ED2BA98}"/>
          </ac:picMkLst>
        </pc:picChg>
        <pc:picChg chg="del">
          <ac:chgData name="Vallone Anaïs" userId="d3ecdf07-6a00-4779-a6b2-4fda33bdab6a" providerId="ADAL" clId="{3ED9E69A-15ED-4960-B7FC-6C79474AE9CD}" dt="2024-08-07T13:43:22.618" v="6108" actId="478"/>
          <ac:picMkLst>
            <pc:docMk/>
            <pc:sldMk cId="3460519609" sldId="319"/>
            <ac:picMk id="24" creationId="{00000000-0008-0000-0000-00002B040000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7T14:00:04.584" v="6249" actId="20577"/>
        <pc:sldMkLst>
          <pc:docMk/>
          <pc:sldMk cId="47044600" sldId="320"/>
        </pc:sldMkLst>
        <pc:spChg chg="mod">
          <ac:chgData name="Vallone Anaïs" userId="d3ecdf07-6a00-4779-a6b2-4fda33bdab6a" providerId="ADAL" clId="{3ED9E69A-15ED-4960-B7FC-6C79474AE9CD}" dt="2024-08-07T14:00:04.584" v="6249" actId="20577"/>
          <ac:spMkLst>
            <pc:docMk/>
            <pc:sldMk cId="47044600" sldId="320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7T13:57:54.535" v="6195" actId="1076"/>
          <ac:spMkLst>
            <pc:docMk/>
            <pc:sldMk cId="47044600" sldId="320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7T13:55:01.050" v="6159" actId="20577"/>
          <ac:spMkLst>
            <pc:docMk/>
            <pc:sldMk cId="47044600" sldId="320"/>
            <ac:spMk id="14" creationId="{6065F50B-C987-E75A-9D82-1303D31D2BA1}"/>
          </ac:spMkLst>
        </pc:spChg>
        <pc:spChg chg="del mod">
          <ac:chgData name="Vallone Anaïs" userId="d3ecdf07-6a00-4779-a6b2-4fda33bdab6a" providerId="ADAL" clId="{3ED9E69A-15ED-4960-B7FC-6C79474AE9CD}" dt="2024-08-07T13:58:31.675" v="6202" actId="478"/>
          <ac:spMkLst>
            <pc:docMk/>
            <pc:sldMk cId="47044600" sldId="320"/>
            <ac:spMk id="15" creationId="{C9552347-5DAC-FF9B-1B44-5F87EE83C8FD}"/>
          </ac:spMkLst>
        </pc:spChg>
        <pc:spChg chg="mod ord">
          <ac:chgData name="Vallone Anaïs" userId="d3ecdf07-6a00-4779-a6b2-4fda33bdab6a" providerId="ADAL" clId="{3ED9E69A-15ED-4960-B7FC-6C79474AE9CD}" dt="2024-08-07T13:58:47.052" v="6218" actId="1037"/>
          <ac:spMkLst>
            <pc:docMk/>
            <pc:sldMk cId="47044600" sldId="320"/>
            <ac:spMk id="21" creationId="{80D879BC-37FA-5418-95C3-50E5512D0D40}"/>
          </ac:spMkLst>
        </pc:spChg>
        <pc:picChg chg="del">
          <ac:chgData name="Vallone Anaïs" userId="d3ecdf07-6a00-4779-a6b2-4fda33bdab6a" providerId="ADAL" clId="{3ED9E69A-15ED-4960-B7FC-6C79474AE9CD}" dt="2024-08-07T13:55:02.554" v="6160" actId="478"/>
          <ac:picMkLst>
            <pc:docMk/>
            <pc:sldMk cId="47044600" sldId="320"/>
            <ac:picMk id="2" creationId="{00000000-0008-0000-0000-00002C040000}"/>
          </ac:picMkLst>
        </pc:picChg>
        <pc:picChg chg="add mod">
          <ac:chgData name="Vallone Anaïs" userId="d3ecdf07-6a00-4779-a6b2-4fda33bdab6a" providerId="ADAL" clId="{3ED9E69A-15ED-4960-B7FC-6C79474AE9CD}" dt="2024-08-07T14:00:01.814" v="6241" actId="14100"/>
          <ac:picMkLst>
            <pc:docMk/>
            <pc:sldMk cId="47044600" sldId="320"/>
            <ac:picMk id="3" creationId="{45101012-0F6D-4D51-0309-7F89BC957B8C}"/>
          </ac:picMkLst>
        </pc:picChg>
        <pc:picChg chg="del">
          <ac:chgData name="Vallone Anaïs" userId="d3ecdf07-6a00-4779-a6b2-4fda33bdab6a" providerId="ADAL" clId="{3ED9E69A-15ED-4960-B7FC-6C79474AE9CD}" dt="2024-08-07T13:56:06.083" v="6182" actId="478"/>
          <ac:picMkLst>
            <pc:docMk/>
            <pc:sldMk cId="47044600" sldId="320"/>
            <ac:picMk id="4" creationId="{9BAAF8DB-1713-A64A-3E2A-D61C2DED94A3}"/>
          </ac:picMkLst>
        </pc:picChg>
        <pc:picChg chg="add del mod">
          <ac:chgData name="Vallone Anaïs" userId="d3ecdf07-6a00-4779-a6b2-4fda33bdab6a" providerId="ADAL" clId="{3ED9E69A-15ED-4960-B7FC-6C79474AE9CD}" dt="2024-08-07T13:56:48.921" v="6189" actId="478"/>
          <ac:picMkLst>
            <pc:docMk/>
            <pc:sldMk cId="47044600" sldId="320"/>
            <ac:picMk id="8" creationId="{A7E9AAF0-EA1A-DF52-8849-620A3BC6FC05}"/>
          </ac:picMkLst>
        </pc:picChg>
        <pc:picChg chg="del">
          <ac:chgData name="Vallone Anaïs" userId="d3ecdf07-6a00-4779-a6b2-4fda33bdab6a" providerId="ADAL" clId="{3ED9E69A-15ED-4960-B7FC-6C79474AE9CD}" dt="2024-08-07T13:58:07.992" v="6198" actId="478"/>
          <ac:picMkLst>
            <pc:docMk/>
            <pc:sldMk cId="47044600" sldId="320"/>
            <ac:picMk id="11" creationId="{3A7F271D-8945-C62D-59A3-50099D89DDA2}"/>
          </ac:picMkLst>
        </pc:picChg>
        <pc:picChg chg="add mod">
          <ac:chgData name="Vallone Anaïs" userId="d3ecdf07-6a00-4779-a6b2-4fda33bdab6a" providerId="ADAL" clId="{3ED9E69A-15ED-4960-B7FC-6C79474AE9CD}" dt="2024-08-07T13:57:50.337" v="6194" actId="1076"/>
          <ac:picMkLst>
            <pc:docMk/>
            <pc:sldMk cId="47044600" sldId="320"/>
            <ac:picMk id="13" creationId="{B6BF56F7-A742-34D1-B507-5E9D9AD9FDD7}"/>
          </ac:picMkLst>
        </pc:picChg>
        <pc:picChg chg="del">
          <ac:chgData name="Vallone Anaïs" userId="d3ecdf07-6a00-4779-a6b2-4fda33bdab6a" providerId="ADAL" clId="{3ED9E69A-15ED-4960-B7FC-6C79474AE9CD}" dt="2024-08-07T13:56:05.718" v="6181" actId="478"/>
          <ac:picMkLst>
            <pc:docMk/>
            <pc:sldMk cId="47044600" sldId="320"/>
            <ac:picMk id="16" creationId="{4ABDFAB5-ACFB-D29F-BB3D-913C5A7A2309}"/>
          </ac:picMkLst>
        </pc:picChg>
        <pc:picChg chg="add mod">
          <ac:chgData name="Vallone Anaïs" userId="d3ecdf07-6a00-4779-a6b2-4fda33bdab6a" providerId="ADAL" clId="{3ED9E69A-15ED-4960-B7FC-6C79474AE9CD}" dt="2024-08-07T13:58:30.158" v="6201" actId="14100"/>
          <ac:picMkLst>
            <pc:docMk/>
            <pc:sldMk cId="47044600" sldId="320"/>
            <ac:picMk id="18" creationId="{1A229B4C-29E3-7D96-F32B-8DE8DCA24926}"/>
          </ac:picMkLst>
        </pc:picChg>
        <pc:picChg chg="del">
          <ac:chgData name="Vallone Anaïs" userId="d3ecdf07-6a00-4779-a6b2-4fda33bdab6a" providerId="ADAL" clId="{3ED9E69A-15ED-4960-B7FC-6C79474AE9CD}" dt="2024-08-07T13:56:05.365" v="6180" actId="478"/>
          <ac:picMkLst>
            <pc:docMk/>
            <pc:sldMk cId="47044600" sldId="320"/>
            <ac:picMk id="19" creationId="{0BE7E40B-5BF0-1F9E-056F-9F21E615435A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7T13:59:58.268" v="6240" actId="14100"/>
        <pc:sldMkLst>
          <pc:docMk/>
          <pc:sldMk cId="16726708" sldId="321"/>
        </pc:sldMkLst>
        <pc:spChg chg="mod">
          <ac:chgData name="Vallone Anaïs" userId="d3ecdf07-6a00-4779-a6b2-4fda33bdab6a" providerId="ADAL" clId="{3ED9E69A-15ED-4960-B7FC-6C79474AE9CD}" dt="2024-08-07T13:59:49.360" v="6236" actId="20577"/>
          <ac:spMkLst>
            <pc:docMk/>
            <pc:sldMk cId="16726708" sldId="321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7T13:59:45.147" v="6228" actId="20577"/>
          <ac:spMkLst>
            <pc:docMk/>
            <pc:sldMk cId="16726708" sldId="321"/>
            <ac:spMk id="14" creationId="{6065F50B-C987-E75A-9D82-1303D31D2BA1}"/>
          </ac:spMkLst>
        </pc:spChg>
        <pc:picChg chg="del">
          <ac:chgData name="Vallone Anaïs" userId="d3ecdf07-6a00-4779-a6b2-4fda33bdab6a" providerId="ADAL" clId="{3ED9E69A-15ED-4960-B7FC-6C79474AE9CD}" dt="2024-08-07T13:59:50.956" v="6237" actId="478"/>
          <ac:picMkLst>
            <pc:docMk/>
            <pc:sldMk cId="16726708" sldId="321"/>
            <ac:picMk id="3" creationId="{45101012-0F6D-4D51-0309-7F89BC957B8C}"/>
          </ac:picMkLst>
        </pc:picChg>
        <pc:picChg chg="add mod">
          <ac:chgData name="Vallone Anaïs" userId="d3ecdf07-6a00-4779-a6b2-4fda33bdab6a" providerId="ADAL" clId="{3ED9E69A-15ED-4960-B7FC-6C79474AE9CD}" dt="2024-08-07T13:59:33.142" v="6225" actId="1076"/>
          <ac:picMkLst>
            <pc:docMk/>
            <pc:sldMk cId="16726708" sldId="321"/>
            <ac:picMk id="4" creationId="{2824F741-E791-BC52-18E8-F64946008AAE}"/>
          </ac:picMkLst>
        </pc:picChg>
        <pc:picChg chg="add mod">
          <ac:chgData name="Vallone Anaïs" userId="d3ecdf07-6a00-4779-a6b2-4fda33bdab6a" providerId="ADAL" clId="{3ED9E69A-15ED-4960-B7FC-6C79474AE9CD}" dt="2024-08-07T13:59:58.268" v="6240" actId="14100"/>
          <ac:picMkLst>
            <pc:docMk/>
            <pc:sldMk cId="16726708" sldId="321"/>
            <ac:picMk id="5" creationId="{126F8299-31CC-6640-F2DA-D2AE6D8C8A35}"/>
          </ac:picMkLst>
        </pc:picChg>
        <pc:picChg chg="del">
          <ac:chgData name="Vallone Anaïs" userId="d3ecdf07-6a00-4779-a6b2-4fda33bdab6a" providerId="ADAL" clId="{3ED9E69A-15ED-4960-B7FC-6C79474AE9CD}" dt="2024-08-07T13:59:14.229" v="6220" actId="478"/>
          <ac:picMkLst>
            <pc:docMk/>
            <pc:sldMk cId="16726708" sldId="321"/>
            <ac:picMk id="13" creationId="{B6BF56F7-A742-34D1-B507-5E9D9AD9FDD7}"/>
          </ac:picMkLst>
        </pc:picChg>
      </pc:sldChg>
      <pc:sldChg chg="addSp delSp modSp add mod modNotesTx">
        <pc:chgData name="Vallone Anaïs" userId="d3ecdf07-6a00-4779-a6b2-4fda33bdab6a" providerId="ADAL" clId="{3ED9E69A-15ED-4960-B7FC-6C79474AE9CD}" dt="2024-08-07T14:01:26.117" v="6306" actId="20577"/>
        <pc:sldMkLst>
          <pc:docMk/>
          <pc:sldMk cId="3690641087" sldId="322"/>
        </pc:sldMkLst>
        <pc:spChg chg="mod">
          <ac:chgData name="Vallone Anaïs" userId="d3ecdf07-6a00-4779-a6b2-4fda33bdab6a" providerId="ADAL" clId="{3ED9E69A-15ED-4960-B7FC-6C79474AE9CD}" dt="2024-08-07T14:01:26.117" v="6306" actId="20577"/>
          <ac:spMkLst>
            <pc:docMk/>
            <pc:sldMk cId="3690641087" sldId="322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7T14:01:11.566" v="6282" actId="20577"/>
          <ac:spMkLst>
            <pc:docMk/>
            <pc:sldMk cId="3690641087" sldId="322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8-07T14:01:18.305" v="6286" actId="14100"/>
          <ac:picMkLst>
            <pc:docMk/>
            <pc:sldMk cId="3690641087" sldId="322"/>
            <ac:picMk id="2" creationId="{BED8C4C1-1379-20B1-C2FC-A924E0F17150}"/>
          </ac:picMkLst>
        </pc:picChg>
        <pc:picChg chg="del">
          <ac:chgData name="Vallone Anaïs" userId="d3ecdf07-6a00-4779-a6b2-4fda33bdab6a" providerId="ADAL" clId="{3ED9E69A-15ED-4960-B7FC-6C79474AE9CD}" dt="2024-08-07T14:01:13.161" v="6283" actId="478"/>
          <ac:picMkLst>
            <pc:docMk/>
            <pc:sldMk cId="3690641087" sldId="322"/>
            <ac:picMk id="5" creationId="{126F8299-31CC-6640-F2DA-D2AE6D8C8A35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7T14:13:39.015" v="6396" actId="313"/>
        <pc:sldMkLst>
          <pc:docMk/>
          <pc:sldMk cId="1609362319" sldId="323"/>
        </pc:sldMkLst>
        <pc:spChg chg="mod">
          <ac:chgData name="Vallone Anaïs" userId="d3ecdf07-6a00-4779-a6b2-4fda33bdab6a" providerId="ADAL" clId="{3ED9E69A-15ED-4960-B7FC-6C79474AE9CD}" dt="2024-08-07T14:13:39.015" v="6396" actId="313"/>
          <ac:spMkLst>
            <pc:docMk/>
            <pc:sldMk cId="1609362319" sldId="323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7T14:05:20.793" v="6333" actId="14100"/>
          <ac:spMkLst>
            <pc:docMk/>
            <pc:sldMk cId="1609362319" sldId="323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7T14:06:10.867" v="6346" actId="20577"/>
          <ac:spMkLst>
            <pc:docMk/>
            <pc:sldMk cId="1609362319" sldId="323"/>
            <ac:spMk id="14" creationId="{6065F50B-C987-E75A-9D82-1303D31D2BA1}"/>
          </ac:spMkLst>
        </pc:spChg>
        <pc:spChg chg="mod ord">
          <ac:chgData name="Vallone Anaïs" userId="d3ecdf07-6a00-4779-a6b2-4fda33bdab6a" providerId="ADAL" clId="{3ED9E69A-15ED-4960-B7FC-6C79474AE9CD}" dt="2024-08-07T14:05:54.289" v="6343" actId="14100"/>
          <ac:spMkLst>
            <pc:docMk/>
            <pc:sldMk cId="1609362319" sldId="323"/>
            <ac:spMk id="21" creationId="{80D879BC-37FA-5418-95C3-50E5512D0D40}"/>
          </ac:spMkLst>
        </pc:spChg>
        <pc:picChg chg="del">
          <ac:chgData name="Vallone Anaïs" userId="d3ecdf07-6a00-4779-a6b2-4fda33bdab6a" providerId="ADAL" clId="{3ED9E69A-15ED-4960-B7FC-6C79474AE9CD}" dt="2024-08-07T14:06:25.236" v="6350" actId="478"/>
          <ac:picMkLst>
            <pc:docMk/>
            <pc:sldMk cId="1609362319" sldId="323"/>
            <ac:picMk id="2" creationId="{BED8C4C1-1379-20B1-C2FC-A924E0F17150}"/>
          </ac:picMkLst>
        </pc:picChg>
        <pc:picChg chg="del">
          <ac:chgData name="Vallone Anaïs" userId="d3ecdf07-6a00-4779-a6b2-4fda33bdab6a" providerId="ADAL" clId="{3ED9E69A-15ED-4960-B7FC-6C79474AE9CD}" dt="2024-08-07T14:03:12.934" v="6308" actId="478"/>
          <ac:picMkLst>
            <pc:docMk/>
            <pc:sldMk cId="1609362319" sldId="323"/>
            <ac:picMk id="4" creationId="{2824F741-E791-BC52-18E8-F64946008AAE}"/>
          </ac:picMkLst>
        </pc:picChg>
        <pc:picChg chg="add mod">
          <ac:chgData name="Vallone Anaïs" userId="d3ecdf07-6a00-4779-a6b2-4fda33bdab6a" providerId="ADAL" clId="{3ED9E69A-15ED-4960-B7FC-6C79474AE9CD}" dt="2024-08-07T14:05:24.132" v="6335" actId="1076"/>
          <ac:picMkLst>
            <pc:docMk/>
            <pc:sldMk cId="1609362319" sldId="323"/>
            <ac:picMk id="5" creationId="{7D0DBE70-63B1-2699-AA86-95E0AD656D3D}"/>
          </ac:picMkLst>
        </pc:picChg>
        <pc:picChg chg="add mod">
          <ac:chgData name="Vallone Anaïs" userId="d3ecdf07-6a00-4779-a6b2-4fda33bdab6a" providerId="ADAL" clId="{3ED9E69A-15ED-4960-B7FC-6C79474AE9CD}" dt="2024-08-07T14:05:09.199" v="6329" actId="1076"/>
          <ac:picMkLst>
            <pc:docMk/>
            <pc:sldMk cId="1609362319" sldId="323"/>
            <ac:picMk id="11" creationId="{34577729-CAD3-CC75-D204-1CB301232D90}"/>
          </ac:picMkLst>
        </pc:picChg>
        <pc:picChg chg="add mod">
          <ac:chgData name="Vallone Anaïs" userId="d3ecdf07-6a00-4779-a6b2-4fda33bdab6a" providerId="ADAL" clId="{3ED9E69A-15ED-4960-B7FC-6C79474AE9CD}" dt="2024-08-07T14:05:45.001" v="6339" actId="1076"/>
          <ac:picMkLst>
            <pc:docMk/>
            <pc:sldMk cId="1609362319" sldId="323"/>
            <ac:picMk id="13" creationId="{F7F4586A-22E5-3B47-1A31-DA3F397E9F37}"/>
          </ac:picMkLst>
        </pc:picChg>
        <pc:picChg chg="add mod">
          <ac:chgData name="Vallone Anaïs" userId="d3ecdf07-6a00-4779-a6b2-4fda33bdab6a" providerId="ADAL" clId="{3ED9E69A-15ED-4960-B7FC-6C79474AE9CD}" dt="2024-08-07T14:06:30.578" v="6352" actId="1076"/>
          <ac:picMkLst>
            <pc:docMk/>
            <pc:sldMk cId="1609362319" sldId="323"/>
            <ac:picMk id="15" creationId="{00000000-0008-0000-0000-000038010000}"/>
          </ac:picMkLst>
        </pc:picChg>
        <pc:picChg chg="del">
          <ac:chgData name="Vallone Anaïs" userId="d3ecdf07-6a00-4779-a6b2-4fda33bdab6a" providerId="ADAL" clId="{3ED9E69A-15ED-4960-B7FC-6C79474AE9CD}" dt="2024-08-07T14:03:15.068" v="6309" actId="478"/>
          <ac:picMkLst>
            <pc:docMk/>
            <pc:sldMk cId="1609362319" sldId="323"/>
            <ac:picMk id="18" creationId="{1A229B4C-29E3-7D96-F32B-8DE8DCA24926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7T14:22:46.876" v="6537" actId="313"/>
        <pc:sldMkLst>
          <pc:docMk/>
          <pc:sldMk cId="42457902" sldId="324"/>
        </pc:sldMkLst>
        <pc:spChg chg="mod">
          <ac:chgData name="Vallone Anaïs" userId="d3ecdf07-6a00-4779-a6b2-4fda33bdab6a" providerId="ADAL" clId="{3ED9E69A-15ED-4960-B7FC-6C79474AE9CD}" dt="2024-08-07T14:22:46.876" v="6537" actId="313"/>
          <ac:spMkLst>
            <pc:docMk/>
            <pc:sldMk cId="42457902" sldId="324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7T14:13:25.684" v="6357" actId="20577"/>
          <ac:spMkLst>
            <pc:docMk/>
            <pc:sldMk cId="42457902" sldId="324"/>
            <ac:spMk id="14" creationId="{6065F50B-C987-E75A-9D82-1303D31D2BA1}"/>
          </ac:spMkLst>
        </pc:spChg>
        <pc:picChg chg="add del mod">
          <ac:chgData name="Vallone Anaïs" userId="d3ecdf07-6a00-4779-a6b2-4fda33bdab6a" providerId="ADAL" clId="{3ED9E69A-15ED-4960-B7FC-6C79474AE9CD}" dt="2024-08-07T14:15:33.574" v="6435" actId="478"/>
          <ac:picMkLst>
            <pc:docMk/>
            <pc:sldMk cId="42457902" sldId="324"/>
            <ac:picMk id="3" creationId="{7829AB06-F8B5-5F15-0CA6-C52F9A6C1192}"/>
          </ac:picMkLst>
        </pc:picChg>
        <pc:picChg chg="add mod">
          <ac:chgData name="Vallone Anaïs" userId="d3ecdf07-6a00-4779-a6b2-4fda33bdab6a" providerId="ADAL" clId="{3ED9E69A-15ED-4960-B7FC-6C79474AE9CD}" dt="2024-08-07T14:15:04.652" v="6406" actId="1076"/>
          <ac:picMkLst>
            <pc:docMk/>
            <pc:sldMk cId="42457902" sldId="324"/>
            <ac:picMk id="4" creationId="{00000000-0008-0000-0000-000045010000}"/>
          </ac:picMkLst>
        </pc:picChg>
        <pc:picChg chg="del">
          <ac:chgData name="Vallone Anaïs" userId="d3ecdf07-6a00-4779-a6b2-4fda33bdab6a" providerId="ADAL" clId="{3ED9E69A-15ED-4960-B7FC-6C79474AE9CD}" dt="2024-08-07T14:14:07.219" v="6397" actId="478"/>
          <ac:picMkLst>
            <pc:docMk/>
            <pc:sldMk cId="42457902" sldId="324"/>
            <ac:picMk id="11" creationId="{34577729-CAD3-CC75-D204-1CB301232D90}"/>
          </ac:picMkLst>
        </pc:picChg>
        <pc:picChg chg="add mod">
          <ac:chgData name="Vallone Anaïs" userId="d3ecdf07-6a00-4779-a6b2-4fda33bdab6a" providerId="ADAL" clId="{3ED9E69A-15ED-4960-B7FC-6C79474AE9CD}" dt="2024-08-07T14:15:56.991" v="6443" actId="1076"/>
          <ac:picMkLst>
            <pc:docMk/>
            <pc:sldMk cId="42457902" sldId="324"/>
            <ac:picMk id="12" creationId="{3F26E597-EBC8-C426-DE56-FB9576B6C3F6}"/>
          </ac:picMkLst>
        </pc:picChg>
        <pc:picChg chg="del">
          <ac:chgData name="Vallone Anaïs" userId="d3ecdf07-6a00-4779-a6b2-4fda33bdab6a" providerId="ADAL" clId="{3ED9E69A-15ED-4960-B7FC-6C79474AE9CD}" dt="2024-08-07T14:15:01.660" v="6404" actId="478"/>
          <ac:picMkLst>
            <pc:docMk/>
            <pc:sldMk cId="42457902" sldId="324"/>
            <ac:picMk id="15" creationId="{00000000-0008-0000-0000-000038010000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7T14:20:16.201" v="6517" actId="1036"/>
        <pc:sldMkLst>
          <pc:docMk/>
          <pc:sldMk cId="3768938469" sldId="325"/>
        </pc:sldMkLst>
        <pc:spChg chg="mod">
          <ac:chgData name="Vallone Anaïs" userId="d3ecdf07-6a00-4779-a6b2-4fda33bdab6a" providerId="ADAL" clId="{3ED9E69A-15ED-4960-B7FC-6C79474AE9CD}" dt="2024-08-07T14:20:16.201" v="6517" actId="1036"/>
          <ac:spMkLst>
            <pc:docMk/>
            <pc:sldMk cId="3768938469" sldId="325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7T14:19:42.800" v="6496" actId="14100"/>
          <ac:spMkLst>
            <pc:docMk/>
            <pc:sldMk cId="3768938469" sldId="325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7T14:17:58.892" v="6454" actId="20577"/>
          <ac:spMkLst>
            <pc:docMk/>
            <pc:sldMk cId="3768938469" sldId="325"/>
            <ac:spMk id="14" creationId="{6065F50B-C987-E75A-9D82-1303D31D2BA1}"/>
          </ac:spMkLst>
        </pc:spChg>
        <pc:picChg chg="add del mod">
          <ac:chgData name="Vallone Anaïs" userId="d3ecdf07-6a00-4779-a6b2-4fda33bdab6a" providerId="ADAL" clId="{3ED9E69A-15ED-4960-B7FC-6C79474AE9CD}" dt="2024-08-07T14:19:13.862" v="6482" actId="478"/>
          <ac:picMkLst>
            <pc:docMk/>
            <pc:sldMk cId="3768938469" sldId="325"/>
            <ac:picMk id="3" creationId="{CA87F3F5-D111-0021-DF03-5A529F363CB6}"/>
          </ac:picMkLst>
        </pc:picChg>
        <pc:picChg chg="del">
          <ac:chgData name="Vallone Anaïs" userId="d3ecdf07-6a00-4779-a6b2-4fda33bdab6a" providerId="ADAL" clId="{3ED9E69A-15ED-4960-B7FC-6C79474AE9CD}" dt="2024-08-07T14:19:55.320" v="6497" actId="478"/>
          <ac:picMkLst>
            <pc:docMk/>
            <pc:sldMk cId="3768938469" sldId="325"/>
            <ac:picMk id="4" creationId="{00000000-0008-0000-0000-000045010000}"/>
          </ac:picMkLst>
        </pc:picChg>
        <pc:picChg chg="del">
          <ac:chgData name="Vallone Anaïs" userId="d3ecdf07-6a00-4779-a6b2-4fda33bdab6a" providerId="ADAL" clId="{3ED9E69A-15ED-4960-B7FC-6C79474AE9CD}" dt="2024-08-07T14:19:29.701" v="6492" actId="478"/>
          <ac:picMkLst>
            <pc:docMk/>
            <pc:sldMk cId="3768938469" sldId="325"/>
            <ac:picMk id="5" creationId="{7D0DBE70-63B1-2699-AA86-95E0AD656D3D}"/>
          </ac:picMkLst>
        </pc:picChg>
        <pc:picChg chg="add mod">
          <ac:chgData name="Vallone Anaïs" userId="d3ecdf07-6a00-4779-a6b2-4fda33bdab6a" providerId="ADAL" clId="{3ED9E69A-15ED-4960-B7FC-6C79474AE9CD}" dt="2024-08-07T14:19:39.112" v="6495" actId="1076"/>
          <ac:picMkLst>
            <pc:docMk/>
            <pc:sldMk cId="3768938469" sldId="325"/>
            <ac:picMk id="11" creationId="{3747E37E-FCEA-12AE-9472-EC37DA5EECD9}"/>
          </ac:picMkLst>
        </pc:picChg>
        <pc:picChg chg="del">
          <ac:chgData name="Vallone Anaïs" userId="d3ecdf07-6a00-4779-a6b2-4fda33bdab6a" providerId="ADAL" clId="{3ED9E69A-15ED-4960-B7FC-6C79474AE9CD}" dt="2024-08-07T14:17:19.215" v="6445" actId="478"/>
          <ac:picMkLst>
            <pc:docMk/>
            <pc:sldMk cId="3768938469" sldId="325"/>
            <ac:picMk id="12" creationId="{3F26E597-EBC8-C426-DE56-FB9576B6C3F6}"/>
          </ac:picMkLst>
        </pc:picChg>
        <pc:picChg chg="add mod">
          <ac:chgData name="Vallone Anaïs" userId="d3ecdf07-6a00-4779-a6b2-4fda33bdab6a" providerId="ADAL" clId="{3ED9E69A-15ED-4960-B7FC-6C79474AE9CD}" dt="2024-08-07T14:20:05.699" v="6500" actId="14100"/>
          <ac:picMkLst>
            <pc:docMk/>
            <pc:sldMk cId="3768938469" sldId="325"/>
            <ac:picMk id="15" creationId="{B1A41861-7C9F-7F83-22A8-7D3BF716BA41}"/>
          </ac:picMkLst>
        </pc:picChg>
      </pc:sldChg>
      <pc:sldChg chg="addSp delSp modSp add mod ord">
        <pc:chgData name="Vallone Anaïs" userId="d3ecdf07-6a00-4779-a6b2-4fda33bdab6a" providerId="ADAL" clId="{3ED9E69A-15ED-4960-B7FC-6C79474AE9CD}" dt="2024-08-07T14:18:46.142" v="6481" actId="1076"/>
        <pc:sldMkLst>
          <pc:docMk/>
          <pc:sldMk cId="3508122831" sldId="326"/>
        </pc:sldMkLst>
        <pc:spChg chg="mod">
          <ac:chgData name="Vallone Anaïs" userId="d3ecdf07-6a00-4779-a6b2-4fda33bdab6a" providerId="ADAL" clId="{3ED9E69A-15ED-4960-B7FC-6C79474AE9CD}" dt="2024-08-07T14:18:46.142" v="6481" actId="1076"/>
          <ac:spMkLst>
            <pc:docMk/>
            <pc:sldMk cId="3508122831" sldId="326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7T14:18:27.835" v="6475" actId="14100"/>
          <ac:spMkLst>
            <pc:docMk/>
            <pc:sldMk cId="3508122831" sldId="326"/>
            <ac:spMk id="10" creationId="{DE5FEE0D-0CE5-F286-E497-DFC104A212D7}"/>
          </ac:spMkLst>
        </pc:spChg>
        <pc:picChg chg="add mod">
          <ac:chgData name="Vallone Anaïs" userId="d3ecdf07-6a00-4779-a6b2-4fda33bdab6a" providerId="ADAL" clId="{3ED9E69A-15ED-4960-B7FC-6C79474AE9CD}" dt="2024-08-07T14:18:43.759" v="6480" actId="1076"/>
          <ac:picMkLst>
            <pc:docMk/>
            <pc:sldMk cId="3508122831" sldId="326"/>
            <ac:picMk id="2" creationId="{82A72116-E94B-FD91-47B3-3682C374A85D}"/>
          </ac:picMkLst>
        </pc:picChg>
        <pc:picChg chg="mod">
          <ac:chgData name="Vallone Anaïs" userId="d3ecdf07-6a00-4779-a6b2-4fda33bdab6a" providerId="ADAL" clId="{3ED9E69A-15ED-4960-B7FC-6C79474AE9CD}" dt="2024-08-07T14:18:23.122" v="6473" actId="1076"/>
          <ac:picMkLst>
            <pc:docMk/>
            <pc:sldMk cId="3508122831" sldId="326"/>
            <ac:picMk id="3" creationId="{CA87F3F5-D111-0021-DF03-5A529F363CB6}"/>
          </ac:picMkLst>
        </pc:picChg>
        <pc:picChg chg="del">
          <ac:chgData name="Vallone Anaïs" userId="d3ecdf07-6a00-4779-a6b2-4fda33bdab6a" providerId="ADAL" clId="{3ED9E69A-15ED-4960-B7FC-6C79474AE9CD}" dt="2024-08-07T14:18:36.309" v="6478" actId="478"/>
          <ac:picMkLst>
            <pc:docMk/>
            <pc:sldMk cId="3508122831" sldId="326"/>
            <ac:picMk id="4" creationId="{00000000-0008-0000-0000-000045010000}"/>
          </ac:picMkLst>
        </pc:picChg>
        <pc:picChg chg="del">
          <ac:chgData name="Vallone Anaïs" userId="d3ecdf07-6a00-4779-a6b2-4fda33bdab6a" providerId="ADAL" clId="{3ED9E69A-15ED-4960-B7FC-6C79474AE9CD}" dt="2024-08-07T14:18:17.151" v="6471" actId="478"/>
          <ac:picMkLst>
            <pc:docMk/>
            <pc:sldMk cId="3508122831" sldId="326"/>
            <ac:picMk id="5" creationId="{7D0DBE70-63B1-2699-AA86-95E0AD656D3D}"/>
          </ac:picMkLst>
        </pc:picChg>
      </pc:sldChg>
      <pc:sldChg chg="addSp delSp modSp add mod ord">
        <pc:chgData name="Vallone Anaïs" userId="d3ecdf07-6a00-4779-a6b2-4fda33bdab6a" providerId="ADAL" clId="{3ED9E69A-15ED-4960-B7FC-6C79474AE9CD}" dt="2024-08-07T14:22:52.749" v="6542" actId="20577"/>
        <pc:sldMkLst>
          <pc:docMk/>
          <pc:sldMk cId="1670014614" sldId="327"/>
        </pc:sldMkLst>
        <pc:spChg chg="mod">
          <ac:chgData name="Vallone Anaïs" userId="d3ecdf07-6a00-4779-a6b2-4fda33bdab6a" providerId="ADAL" clId="{3ED9E69A-15ED-4960-B7FC-6C79474AE9CD}" dt="2024-08-07T14:22:52.749" v="6542" actId="20577"/>
          <ac:spMkLst>
            <pc:docMk/>
            <pc:sldMk cId="1670014614" sldId="327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7T14:22:30.194" v="6532" actId="20577"/>
          <ac:spMkLst>
            <pc:docMk/>
            <pc:sldMk cId="1670014614" sldId="327"/>
            <ac:spMk id="14" creationId="{6065F50B-C987-E75A-9D82-1303D31D2BA1}"/>
          </ac:spMkLst>
        </pc:spChg>
        <pc:picChg chg="add del mod">
          <ac:chgData name="Vallone Anaïs" userId="d3ecdf07-6a00-4779-a6b2-4fda33bdab6a" providerId="ADAL" clId="{3ED9E69A-15ED-4960-B7FC-6C79474AE9CD}" dt="2024-08-07T14:21:06.759" v="6524" actId="478"/>
          <ac:picMkLst>
            <pc:docMk/>
            <pc:sldMk cId="1670014614" sldId="327"/>
            <ac:picMk id="2" creationId="{87C11E26-0600-1024-8DF6-7C0D4B526D2E}"/>
          </ac:picMkLst>
        </pc:picChg>
        <pc:picChg chg="del">
          <ac:chgData name="Vallone Anaïs" userId="d3ecdf07-6a00-4779-a6b2-4fda33bdab6a" providerId="ADAL" clId="{3ED9E69A-15ED-4960-B7FC-6C79474AE9CD}" dt="2024-08-07T14:20:49.098" v="6521" actId="478"/>
          <ac:picMkLst>
            <pc:docMk/>
            <pc:sldMk cId="1670014614" sldId="327"/>
            <ac:picMk id="4" creationId="{00000000-0008-0000-0000-000045010000}"/>
          </ac:picMkLst>
        </pc:picChg>
        <pc:picChg chg="add mod">
          <ac:chgData name="Vallone Anaïs" userId="d3ecdf07-6a00-4779-a6b2-4fda33bdab6a" providerId="ADAL" clId="{3ED9E69A-15ED-4960-B7FC-6C79474AE9CD}" dt="2024-08-07T14:22:11.451" v="6531" actId="1076"/>
          <ac:picMkLst>
            <pc:docMk/>
            <pc:sldMk cId="1670014614" sldId="327"/>
            <ac:picMk id="8" creationId="{08D1B3B8-14C4-E2E0-7C6B-72C5D2584004}"/>
          </ac:picMkLst>
        </pc:picChg>
        <pc:picChg chg="add mod">
          <ac:chgData name="Vallone Anaïs" userId="d3ecdf07-6a00-4779-a6b2-4fda33bdab6a" providerId="ADAL" clId="{3ED9E69A-15ED-4960-B7FC-6C79474AE9CD}" dt="2024-08-07T14:22:34.823" v="6535" actId="14100"/>
          <ac:picMkLst>
            <pc:docMk/>
            <pc:sldMk cId="1670014614" sldId="327"/>
            <ac:picMk id="11" creationId="{00B9C71A-D7C9-4D59-AED4-35E25EF9FCB8}"/>
          </ac:picMkLst>
        </pc:picChg>
        <pc:picChg chg="del">
          <ac:chgData name="Vallone Anaïs" userId="d3ecdf07-6a00-4779-a6b2-4fda33bdab6a" providerId="ADAL" clId="{3ED9E69A-15ED-4960-B7FC-6C79474AE9CD}" dt="2024-08-07T14:21:52.171" v="6525" actId="478"/>
          <ac:picMkLst>
            <pc:docMk/>
            <pc:sldMk cId="1670014614" sldId="327"/>
            <ac:picMk id="12" creationId="{3F26E597-EBC8-C426-DE56-FB9576B6C3F6}"/>
          </ac:picMkLst>
        </pc:picChg>
      </pc:sldChg>
      <pc:sldChg chg="addSp delSp modSp add mod">
        <pc:chgData name="Vallone Anaïs" userId="d3ecdf07-6a00-4779-a6b2-4fda33bdab6a" providerId="ADAL" clId="{3ED9E69A-15ED-4960-B7FC-6C79474AE9CD}" dt="2024-08-07T14:24:38.376" v="6604" actId="113"/>
        <pc:sldMkLst>
          <pc:docMk/>
          <pc:sldMk cId="2043173131" sldId="328"/>
        </pc:sldMkLst>
        <pc:spChg chg="mod">
          <ac:chgData name="Vallone Anaïs" userId="d3ecdf07-6a00-4779-a6b2-4fda33bdab6a" providerId="ADAL" clId="{3ED9E69A-15ED-4960-B7FC-6C79474AE9CD}" dt="2024-08-07T14:24:38.376" v="6604" actId="113"/>
          <ac:spMkLst>
            <pc:docMk/>
            <pc:sldMk cId="2043173131" sldId="328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7T14:24:11.670" v="6555" actId="20577"/>
          <ac:spMkLst>
            <pc:docMk/>
            <pc:sldMk cId="2043173131" sldId="328"/>
            <ac:spMk id="14" creationId="{6065F50B-C987-E75A-9D82-1303D31D2BA1}"/>
          </ac:spMkLst>
        </pc:spChg>
        <pc:picChg chg="add mod">
          <ac:chgData name="Vallone Anaïs" userId="d3ecdf07-6a00-4779-a6b2-4fda33bdab6a" providerId="ADAL" clId="{3ED9E69A-15ED-4960-B7FC-6C79474AE9CD}" dt="2024-08-07T14:24:04.906" v="6552" actId="14100"/>
          <ac:picMkLst>
            <pc:docMk/>
            <pc:sldMk cId="2043173131" sldId="328"/>
            <ac:picMk id="3" creationId="{73831288-7EEB-2A5B-D077-E097557AD9FB}"/>
          </ac:picMkLst>
        </pc:picChg>
        <pc:picChg chg="del">
          <ac:chgData name="Vallone Anaïs" userId="d3ecdf07-6a00-4779-a6b2-4fda33bdab6a" providerId="ADAL" clId="{3ED9E69A-15ED-4960-B7FC-6C79474AE9CD}" dt="2024-08-07T14:23:48.790" v="6544" actId="478"/>
          <ac:picMkLst>
            <pc:docMk/>
            <pc:sldMk cId="2043173131" sldId="328"/>
            <ac:picMk id="8" creationId="{08D1B3B8-14C4-E2E0-7C6B-72C5D2584004}"/>
          </ac:picMkLst>
        </pc:picChg>
      </pc:sldChg>
      <pc:sldChg chg="addSp delSp modSp add mod ord">
        <pc:chgData name="Vallone Anaïs" userId="d3ecdf07-6a00-4779-a6b2-4fda33bdab6a" providerId="ADAL" clId="{3ED9E69A-15ED-4960-B7FC-6C79474AE9CD}" dt="2024-08-07T14:27:12.710" v="6654" actId="20577"/>
        <pc:sldMkLst>
          <pc:docMk/>
          <pc:sldMk cId="3689320231" sldId="329"/>
        </pc:sldMkLst>
        <pc:spChg chg="mod">
          <ac:chgData name="Vallone Anaïs" userId="d3ecdf07-6a00-4779-a6b2-4fda33bdab6a" providerId="ADAL" clId="{3ED9E69A-15ED-4960-B7FC-6C79474AE9CD}" dt="2024-08-07T14:27:12.710" v="6654" actId="20577"/>
          <ac:spMkLst>
            <pc:docMk/>
            <pc:sldMk cId="3689320231" sldId="329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7T14:26:46.373" v="6627" actId="1076"/>
          <ac:spMkLst>
            <pc:docMk/>
            <pc:sldMk cId="3689320231" sldId="329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7T14:26:59.172" v="6631" actId="20577"/>
          <ac:spMkLst>
            <pc:docMk/>
            <pc:sldMk cId="3689320231" sldId="329"/>
            <ac:spMk id="14" creationId="{6065F50B-C987-E75A-9D82-1303D31D2BA1}"/>
          </ac:spMkLst>
        </pc:spChg>
        <pc:picChg chg="del">
          <ac:chgData name="Vallone Anaïs" userId="d3ecdf07-6a00-4779-a6b2-4fda33bdab6a" providerId="ADAL" clId="{3ED9E69A-15ED-4960-B7FC-6C79474AE9CD}" dt="2024-08-07T14:27:01.053" v="6632" actId="478"/>
          <ac:picMkLst>
            <pc:docMk/>
            <pc:sldMk cId="3689320231" sldId="329"/>
            <ac:picMk id="3" creationId="{45101012-0F6D-4D51-0309-7F89BC957B8C}"/>
          </ac:picMkLst>
        </pc:picChg>
        <pc:picChg chg="add del mod">
          <ac:chgData name="Vallone Anaïs" userId="d3ecdf07-6a00-4779-a6b2-4fda33bdab6a" providerId="ADAL" clId="{3ED9E69A-15ED-4960-B7FC-6C79474AE9CD}" dt="2024-08-07T14:25:48.463" v="6612" actId="478"/>
          <ac:picMkLst>
            <pc:docMk/>
            <pc:sldMk cId="3689320231" sldId="329"/>
            <ac:picMk id="4" creationId="{0A02F141-F58E-825A-DD36-728CD38325E2}"/>
          </ac:picMkLst>
        </pc:picChg>
        <pc:picChg chg="add mod">
          <ac:chgData name="Vallone Anaïs" userId="d3ecdf07-6a00-4779-a6b2-4fda33bdab6a" providerId="ADAL" clId="{3ED9E69A-15ED-4960-B7FC-6C79474AE9CD}" dt="2024-08-07T14:26:39.825" v="6624" actId="1076"/>
          <ac:picMkLst>
            <pc:docMk/>
            <pc:sldMk cId="3689320231" sldId="329"/>
            <ac:picMk id="8" creationId="{88C877E3-A82C-042A-7148-9FFBD8880594}"/>
          </ac:picMkLst>
        </pc:picChg>
        <pc:picChg chg="add mod">
          <ac:chgData name="Vallone Anaïs" userId="d3ecdf07-6a00-4779-a6b2-4fda33bdab6a" providerId="ADAL" clId="{3ED9E69A-15ED-4960-B7FC-6C79474AE9CD}" dt="2024-08-07T14:26:48.421" v="6628" actId="14100"/>
          <ac:picMkLst>
            <pc:docMk/>
            <pc:sldMk cId="3689320231" sldId="329"/>
            <ac:picMk id="12" creationId="{E7AFB9B4-5743-8A13-D4C8-606E944D48B6}"/>
          </ac:picMkLst>
        </pc:picChg>
        <pc:picChg chg="del">
          <ac:chgData name="Vallone Anaïs" userId="d3ecdf07-6a00-4779-a6b2-4fda33bdab6a" providerId="ADAL" clId="{3ED9E69A-15ED-4960-B7FC-6C79474AE9CD}" dt="2024-08-07T14:25:33.091" v="6608" actId="478"/>
          <ac:picMkLst>
            <pc:docMk/>
            <pc:sldMk cId="3689320231" sldId="329"/>
            <ac:picMk id="13" creationId="{B6BF56F7-A742-34D1-B507-5E9D9AD9FDD7}"/>
          </ac:picMkLst>
        </pc:picChg>
        <pc:picChg chg="add mod">
          <ac:chgData name="Vallone Anaïs" userId="d3ecdf07-6a00-4779-a6b2-4fda33bdab6a" providerId="ADAL" clId="{3ED9E69A-15ED-4960-B7FC-6C79474AE9CD}" dt="2024-08-07T14:27:06.599" v="6634" actId="1076"/>
          <ac:picMkLst>
            <pc:docMk/>
            <pc:sldMk cId="3689320231" sldId="329"/>
            <ac:picMk id="15" creationId="{00000000-0008-0000-0000-00003E010000}"/>
          </ac:picMkLst>
        </pc:picChg>
      </pc:sldChg>
      <pc:sldChg chg="addSp delSp modSp add mod ord">
        <pc:chgData name="Vallone Anaïs" userId="d3ecdf07-6a00-4779-a6b2-4fda33bdab6a" providerId="ADAL" clId="{3ED9E69A-15ED-4960-B7FC-6C79474AE9CD}" dt="2024-08-07T14:30:37.372" v="6730" actId="20577"/>
        <pc:sldMkLst>
          <pc:docMk/>
          <pc:sldMk cId="2340244755" sldId="330"/>
        </pc:sldMkLst>
        <pc:spChg chg="mod">
          <ac:chgData name="Vallone Anaïs" userId="d3ecdf07-6a00-4779-a6b2-4fda33bdab6a" providerId="ADAL" clId="{3ED9E69A-15ED-4960-B7FC-6C79474AE9CD}" dt="2024-08-07T14:30:31.394" v="6727" actId="20577"/>
          <ac:spMkLst>
            <pc:docMk/>
            <pc:sldMk cId="2340244755" sldId="330"/>
            <ac:spMk id="11" creationId="{0E94D8D3-0033-5D06-53EB-6DF1EAF90FCB}"/>
          </ac:spMkLst>
        </pc:spChg>
        <pc:spChg chg="mod">
          <ac:chgData name="Vallone Anaïs" userId="d3ecdf07-6a00-4779-a6b2-4fda33bdab6a" providerId="ADAL" clId="{3ED9E69A-15ED-4960-B7FC-6C79474AE9CD}" dt="2024-08-07T14:30:37.372" v="6730" actId="20577"/>
          <ac:spMkLst>
            <pc:docMk/>
            <pc:sldMk cId="2340244755" sldId="330"/>
            <ac:spMk id="14" creationId="{6065F50B-C987-E75A-9D82-1303D31D2BA1}"/>
          </ac:spMkLst>
        </pc:spChg>
        <pc:picChg chg="del">
          <ac:chgData name="Vallone Anaïs" userId="d3ecdf07-6a00-4779-a6b2-4fda33bdab6a" providerId="ADAL" clId="{3ED9E69A-15ED-4960-B7FC-6C79474AE9CD}" dt="2024-08-07T14:29:23.253" v="6658" actId="478"/>
          <ac:picMkLst>
            <pc:docMk/>
            <pc:sldMk cId="2340244755" sldId="330"/>
            <ac:picMk id="3" creationId="{CC9C6FB4-8C89-B49B-307B-0C2D13CC5E77}"/>
          </ac:picMkLst>
        </pc:picChg>
        <pc:picChg chg="add mod">
          <ac:chgData name="Vallone Anaïs" userId="d3ecdf07-6a00-4779-a6b2-4fda33bdab6a" providerId="ADAL" clId="{3ED9E69A-15ED-4960-B7FC-6C79474AE9CD}" dt="2024-08-07T14:29:27.313" v="6661" actId="1076"/>
          <ac:picMkLst>
            <pc:docMk/>
            <pc:sldMk cId="2340244755" sldId="330"/>
            <ac:picMk id="4" creationId="{262150DD-9099-63D7-B3BC-6599D1466BDD}"/>
          </ac:picMkLst>
        </pc:picChg>
        <pc:picChg chg="del">
          <ac:chgData name="Vallone Anaïs" userId="d3ecdf07-6a00-4779-a6b2-4fda33bdab6a" providerId="ADAL" clId="{3ED9E69A-15ED-4960-B7FC-6C79474AE9CD}" dt="2024-08-07T14:29:52.349" v="6662" actId="478"/>
          <ac:picMkLst>
            <pc:docMk/>
            <pc:sldMk cId="2340244755" sldId="330"/>
            <ac:picMk id="8" creationId="{2FB76563-B5D8-9D16-58D4-626578E88411}"/>
          </ac:picMkLst>
        </pc:picChg>
        <pc:picChg chg="add mod">
          <ac:chgData name="Vallone Anaïs" userId="d3ecdf07-6a00-4779-a6b2-4fda33bdab6a" providerId="ADAL" clId="{3ED9E69A-15ED-4960-B7FC-6C79474AE9CD}" dt="2024-08-07T14:29:58.801" v="6665" actId="14100"/>
          <ac:picMkLst>
            <pc:docMk/>
            <pc:sldMk cId="2340244755" sldId="330"/>
            <ac:picMk id="9" creationId="{6367C9FA-B47C-4B7F-A796-D7DAC5D369F4}"/>
          </ac:picMkLst>
        </pc:picChg>
      </pc:sldChg>
      <pc:sldChg chg="addSp delSp modSp add mod ord">
        <pc:chgData name="Vallone Anaïs" userId="d3ecdf07-6a00-4779-a6b2-4fda33bdab6a" providerId="ADAL" clId="{3ED9E69A-15ED-4960-B7FC-6C79474AE9CD}" dt="2024-08-07T14:38:23.711" v="6805" actId="1076"/>
        <pc:sldMkLst>
          <pc:docMk/>
          <pc:sldMk cId="688478026" sldId="331"/>
        </pc:sldMkLst>
        <pc:spChg chg="mod">
          <ac:chgData name="Vallone Anaïs" userId="d3ecdf07-6a00-4779-a6b2-4fda33bdab6a" providerId="ADAL" clId="{3ED9E69A-15ED-4960-B7FC-6C79474AE9CD}" dt="2024-08-07T14:33:35.979" v="6755" actId="20577"/>
          <ac:spMkLst>
            <pc:docMk/>
            <pc:sldMk cId="688478026" sldId="331"/>
            <ac:spMk id="9" creationId="{4C36E9B9-C40F-BAE9-6C73-0BE7E7EE9025}"/>
          </ac:spMkLst>
        </pc:spChg>
        <pc:spChg chg="mod">
          <ac:chgData name="Vallone Anaïs" userId="d3ecdf07-6a00-4779-a6b2-4fda33bdab6a" providerId="ADAL" clId="{3ED9E69A-15ED-4960-B7FC-6C79474AE9CD}" dt="2024-08-07T14:36:58.830" v="6793" actId="14100"/>
          <ac:spMkLst>
            <pc:docMk/>
            <pc:sldMk cId="688478026" sldId="331"/>
            <ac:spMk id="10" creationId="{DE5FEE0D-0CE5-F286-E497-DFC104A212D7}"/>
          </ac:spMkLst>
        </pc:spChg>
        <pc:spChg chg="mod">
          <ac:chgData name="Vallone Anaïs" userId="d3ecdf07-6a00-4779-a6b2-4fda33bdab6a" providerId="ADAL" clId="{3ED9E69A-15ED-4960-B7FC-6C79474AE9CD}" dt="2024-08-07T14:33:30.254" v="6736" actId="20577"/>
          <ac:spMkLst>
            <pc:docMk/>
            <pc:sldMk cId="688478026" sldId="331"/>
            <ac:spMk id="14" creationId="{6065F50B-C987-E75A-9D82-1303D31D2BA1}"/>
          </ac:spMkLst>
        </pc:spChg>
        <pc:picChg chg="add del mod">
          <ac:chgData name="Vallone Anaïs" userId="d3ecdf07-6a00-4779-a6b2-4fda33bdab6a" providerId="ADAL" clId="{3ED9E69A-15ED-4960-B7FC-6C79474AE9CD}" dt="2024-08-07T14:35:59.946" v="6781" actId="478"/>
          <ac:picMkLst>
            <pc:docMk/>
            <pc:sldMk cId="688478026" sldId="331"/>
            <ac:picMk id="3" creationId="{DD2C4EDF-8CCC-D60A-369E-C691AD6252E0}"/>
          </ac:picMkLst>
        </pc:picChg>
        <pc:picChg chg="add mod">
          <ac:chgData name="Vallone Anaïs" userId="d3ecdf07-6a00-4779-a6b2-4fda33bdab6a" providerId="ADAL" clId="{3ED9E69A-15ED-4960-B7FC-6C79474AE9CD}" dt="2024-08-07T14:36:48.656" v="6790" actId="1076"/>
          <ac:picMkLst>
            <pc:docMk/>
            <pc:sldMk cId="688478026" sldId="331"/>
            <ac:picMk id="4" creationId="{33C51C83-5A4B-0966-2940-4370979E59F1}"/>
          </ac:picMkLst>
        </pc:picChg>
        <pc:picChg chg="add mod">
          <ac:chgData name="Vallone Anaïs" userId="d3ecdf07-6a00-4779-a6b2-4fda33bdab6a" providerId="ADAL" clId="{3ED9E69A-15ED-4960-B7FC-6C79474AE9CD}" dt="2024-08-07T14:37:02.093" v="6794" actId="1076"/>
          <ac:picMkLst>
            <pc:docMk/>
            <pc:sldMk cId="688478026" sldId="331"/>
            <ac:picMk id="5" creationId="{310A5E9E-C29F-C6E9-54DC-8254303B4148}"/>
          </ac:picMkLst>
        </pc:picChg>
        <pc:picChg chg="add del mod">
          <ac:chgData name="Vallone Anaïs" userId="d3ecdf07-6a00-4779-a6b2-4fda33bdab6a" providerId="ADAL" clId="{3ED9E69A-15ED-4960-B7FC-6C79474AE9CD}" dt="2024-08-07T14:38:05.071" v="6803" actId="478"/>
          <ac:picMkLst>
            <pc:docMk/>
            <pc:sldMk cId="688478026" sldId="331"/>
            <ac:picMk id="11" creationId="{A23830A6-0548-990D-2D76-187735189D01}"/>
          </ac:picMkLst>
        </pc:picChg>
        <pc:picChg chg="add mod">
          <ac:chgData name="Vallone Anaïs" userId="d3ecdf07-6a00-4779-a6b2-4fda33bdab6a" providerId="ADAL" clId="{3ED9E69A-15ED-4960-B7FC-6C79474AE9CD}" dt="2024-08-07T14:38:23.711" v="6805" actId="1076"/>
          <ac:picMkLst>
            <pc:docMk/>
            <pc:sldMk cId="688478026" sldId="331"/>
            <ac:picMk id="13" creationId="{77A4E2A5-9F19-59AA-2103-1FA66ADA7E71}"/>
          </ac:picMkLst>
        </pc:picChg>
      </pc:sldChg>
      <pc:sldChg chg="add del">
        <pc:chgData name="Vallone Anaïs" userId="d3ecdf07-6a00-4779-a6b2-4fda33bdab6a" providerId="ADAL" clId="{3ED9E69A-15ED-4960-B7FC-6C79474AE9CD}" dt="2024-08-07T14:35:16.665" v="6763"/>
        <pc:sldMkLst>
          <pc:docMk/>
          <pc:sldMk cId="3704626802" sldId="33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2FB5B3E3-249D-4CAA-B0F6-777E59CB57EA}" type="datetimeFigureOut">
              <a:rPr lang="fr-FR" smtClean="0"/>
              <a:t>12/11/2025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20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8427" cy="51350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01DA45ED-5090-4E8C-A773-AC59773515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4666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0AA096-B057-65BC-00AE-0418F4F0BA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C38240C-8267-31CA-007A-D83B40100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A959CA-5411-F224-54FC-F958FEF60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47AD7-FE92-4368-A09F-7A6929B497A1}" type="datetime1">
              <a:rPr lang="fr-FR" smtClean="0"/>
              <a:t>12/11/2025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35E39CB-E7E1-510C-63E1-A2AAD0D9F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CF_Wes Anderson : l’exposition_Annexe 1_Descriptif technique Soclage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020FF0B-9972-750E-0910-4C2E52CBB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F2CC-4F9C-4EEB-B170-A69DEA1FA1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6093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1A1340-E97F-7E60-31E2-11A11F427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475BEF9-E48B-E2D2-66AB-96CEF6AF24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2FFCCFA-525A-B65F-C842-0B8D18460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F8C9-C01B-4FC8-BECC-5A586860AB0F}" type="datetime1">
              <a:rPr lang="fr-FR" smtClean="0"/>
              <a:t>12/11/2025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EC97417-305E-EB48-FAC9-8E664DC34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CF_Wes Anderson : l’exposition_Annexe 1_Descriptif technique Soclage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8FA9586-1771-D014-FC76-6E6AEA18D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F2CC-4F9C-4EEB-B170-A69DEA1FA1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549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5CB0F78-636A-A9F9-7970-3B975A06BB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4E31088-6801-A890-6EB5-D97D26244E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2A5BAED-B96B-8900-57D9-4C698E62D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258A-4B67-4AFC-9CBF-5004ECF9C2FD}" type="datetime1">
              <a:rPr lang="fr-FR" smtClean="0"/>
              <a:t>12/11/2025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E09640-9E16-7AF6-36D2-CB3127130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CF_Wes Anderson : l’exposition_Annexe 1_Descriptif technique Soclage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D61BA8-B0BD-CE75-95BC-A993F31F9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F2CC-4F9C-4EEB-B170-A69DEA1FA1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4462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D6DB90-8C39-F9A6-B35B-BA0836FB8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8A041E-1DCF-1B86-99AA-FA4179EC51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E42F18-76F8-04B5-39CD-C11178BC1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FB86-DC43-47F7-A1FD-15C1600DA766}" type="datetime1">
              <a:rPr lang="fr-FR" smtClean="0"/>
              <a:t>12/11/2025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1AC0B8E-1AC0-7B50-C410-DF1DA02D8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CF_Wes Anderson : l’exposition_Annexe 1_Descriptif technique Soclage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7364C3-CC66-55D4-E997-C7D0C62DB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F2CC-4F9C-4EEB-B170-A69DEA1FA1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9807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424293-52E6-C776-10B2-F770E3B79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FA11784-04A7-8AF0-A483-DEA5BCDD0C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E1DD96-9FF2-D08F-7B29-42A7F9CEB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CD36-8BC7-4087-A2D4-8012B1F53A9A}" type="datetime1">
              <a:rPr lang="fr-FR" smtClean="0"/>
              <a:t>12/11/2025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4763675-0A0F-8B86-B9CF-876C680AA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CF_Wes Anderson : l’exposition_Annexe 1_Descriptif technique Soclage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9F5646D-774C-F9C5-445D-EC045C96A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F2CC-4F9C-4EEB-B170-A69DEA1FA1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6223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BBA8D2-1EEE-ECDC-A314-72FDD8A62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E638D61-4D1D-2BDE-ED97-C009F382AB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226B227-24BC-0755-41F6-326A0C2F79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46561EE-954C-A396-516B-5B3C7D369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39F66-0C14-4892-8D4D-AB433A1B8389}" type="datetime1">
              <a:rPr lang="fr-FR" smtClean="0"/>
              <a:t>12/11/2025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8D3A5F8-13EE-C81B-F0A1-51C75EC42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CF_Wes Anderson : l’exposition_Annexe 1_Descriptif technique Soclage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34F8BE5-F4F5-FDD4-B746-CBE8803CC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F2CC-4F9C-4EEB-B170-A69DEA1FA1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5883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79C169-1123-B9C1-B4DB-6D289274B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9A3A5C9-4E87-8ED5-A9DF-5B6FCB0F3C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76A95B0-81CC-0897-5FF8-C05680D9D4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53919D1-3328-3BA0-A9D1-83660D96A2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C4B343E-D23E-29A1-A0B9-A6B4B60D3C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4E55157-CD91-0CB4-92DC-A6844FC28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45AF-43E7-4CCD-BC20-6DC8044B8CFC}" type="datetime1">
              <a:rPr lang="fr-FR" smtClean="0"/>
              <a:t>12/11/2025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47EF97F-251E-E2B2-A46F-1639DAD3E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CF_Wes Anderson : l’exposition_Annexe 1_Descriptif technique Soclage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1A4ABC6-3964-176E-09EE-B19412F56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F2CC-4F9C-4EEB-B170-A69DEA1FA1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424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0BFE1D-47EA-1639-3D5A-043A7E65C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81C29DA-3EDB-E791-2A7E-9B4315D52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9320D-DE93-4B50-A89B-30140C1E5900}" type="datetime1">
              <a:rPr lang="fr-FR" smtClean="0"/>
              <a:t>12/11/2025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E382481-CD15-FBCC-7823-F6E54A9DA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CF_Wes Anderson : l’exposition_Annexe 1_Descriptif technique Soclage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57E9775-BB2A-A66B-F253-4340DC96D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F2CC-4F9C-4EEB-B170-A69DEA1FA1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9770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8E3E561-D089-5C30-9A6F-3A0200528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D72CC-F4A5-4DFD-8EAF-A01DF451E117}" type="datetime1">
              <a:rPr lang="fr-FR" smtClean="0"/>
              <a:t>12/11/2025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D1EE8E6-277F-868E-B81C-EBC7826D9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CF_Wes Anderson : l’exposition_Annexe 1_Descriptif technique Soclage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0D62298-87DA-4934-911B-8EEDB691E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F2CC-4F9C-4EEB-B170-A69DEA1FA1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5866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51DF13-9127-606F-76B0-F1BB960D3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3C9CEFB-EC40-F7ED-AE7C-B89083446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81752C4-BAAC-5306-382F-836C155B99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8B26547-01B6-3BB3-EDB2-1D200E208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37F5-D2BA-4414-A0BA-A7FFB9122828}" type="datetime1">
              <a:rPr lang="fr-FR" smtClean="0"/>
              <a:t>12/11/2025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F20717C-7210-67E9-A378-B380B69A0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CF_Wes Anderson : l’exposition_Annexe 1_Descriptif technique Soclage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862A30E-E347-9826-4BAF-770230C99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F2CC-4F9C-4EEB-B170-A69DEA1FA1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142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5CF923-2050-191C-14D9-C57D0450B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82533A7-C845-A53D-10D3-56FC058602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FC29A81-CEA2-3B44-0DC4-D4234F8C8D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5DCC466-DBB4-58F0-7D56-6728DC8B9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D0EE5-E6D3-4017-AAA5-3EB4B8BADF15}" type="datetime1">
              <a:rPr lang="fr-FR" smtClean="0"/>
              <a:t>12/11/2025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B5FB36C-ED3A-B5E0-9019-70BF4E078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CF_Wes Anderson : l’exposition_Annexe 1_Descriptif technique Soclage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49075AF-8ACD-2901-DC36-7306D4616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F2CC-4F9C-4EEB-B170-A69DEA1FA1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9101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28BE8DF-2181-F4F3-AF90-29E33DD10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A9CDDD-F6CC-BC89-01BC-25ED665AFE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476BF5B-10A2-6443-B4E5-C3CDB12C37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6B79E4-DE3D-43F9-82E6-D54ECDCB11AF}" type="datetime1">
              <a:rPr lang="fr-FR" smtClean="0"/>
              <a:t>12/11/2025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65906F-7FA6-A747-B566-8FC44E4CE9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fr-FR"/>
              <a:t>CF_Wes Anderson : l’exposition_Annexe 1_Descriptif technique Soclage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9F41F4-4398-B0F0-9B91-17AD5112C9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CFBF2CC-4F9C-4EEB-B170-A69DEA1FA1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4045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3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3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4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4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D3FEFA-D77A-326A-0099-A2D081CA64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6515" y="207224"/>
            <a:ext cx="9144000" cy="779604"/>
          </a:xfrm>
        </p:spPr>
        <p:txBody>
          <a:bodyPr>
            <a:noAutofit/>
          </a:bodyPr>
          <a:lstStyle/>
          <a:p>
            <a:pPr algn="just"/>
            <a:r>
              <a:rPr lang="fr-FR" sz="4800" dirty="0">
                <a:latin typeface="Calibri Light" panose="020F0302020204030204" pitchFamily="34" charset="0"/>
                <a:cs typeface="Calibri Light" panose="020F0302020204030204" pitchFamily="34" charset="0"/>
              </a:rPr>
              <a:t>Exposition </a:t>
            </a:r>
            <a:r>
              <a:rPr lang="fr-FR" sz="48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Marilyn Monroe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897C342-E86B-D84F-CA75-32EF5162DE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515" y="986828"/>
            <a:ext cx="9144000" cy="906588"/>
          </a:xfrm>
        </p:spPr>
        <p:txBody>
          <a:bodyPr>
            <a:normAutofit/>
          </a:bodyPr>
          <a:lstStyle/>
          <a:p>
            <a:pPr algn="l"/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Exposition à la Cinémathèque française, Paris</a:t>
            </a:r>
          </a:p>
          <a:p>
            <a:pPr algn="l"/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du 8 avril au 26 juillet 2026</a:t>
            </a: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AD121DF4-245B-B2B6-D0BE-38D1385F33A7}"/>
              </a:ext>
            </a:extLst>
          </p:cNvPr>
          <p:cNvSpPr txBox="1">
            <a:spLocks/>
          </p:cNvSpPr>
          <p:nvPr/>
        </p:nvSpPr>
        <p:spPr>
          <a:xfrm>
            <a:off x="4540313" y="1893416"/>
            <a:ext cx="7226174" cy="3719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LOT 4 – MANNEQUINAGE</a:t>
            </a:r>
          </a:p>
          <a:p>
            <a:pPr algn="just">
              <a:spcBef>
                <a:spcPts val="0"/>
              </a:spcBef>
            </a:pPr>
            <a:endParaRPr lang="fr-F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spcBef>
                <a:spcPts val="0"/>
              </a:spcBef>
              <a:buClr>
                <a:schemeClr val="dk1"/>
              </a:buClr>
              <a:buSzPts val="1800"/>
            </a:pPr>
            <a:r>
              <a:rPr lang="fr-F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Nombre de costumes complets: </a:t>
            </a:r>
            <a:r>
              <a:rPr lang="fr-FR" sz="1800" b="1" dirty="0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9 costumes </a:t>
            </a:r>
            <a:endParaRPr lang="fr-FR" sz="1800" b="1" dirty="0">
              <a:highlight>
                <a:srgbClr val="FFFF00"/>
              </a:highlight>
            </a:endParaRPr>
          </a:p>
          <a:p>
            <a:pPr lvl="0" algn="just">
              <a:spcBef>
                <a:spcPts val="0"/>
              </a:spcBef>
              <a:buClr>
                <a:schemeClr val="dk1"/>
              </a:buClr>
              <a:buSzPts val="1800"/>
            </a:pPr>
            <a:r>
              <a:rPr lang="fr-F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Nombre d’objets à mannequiner : 11</a:t>
            </a:r>
            <a:endParaRPr lang="fr-FR" sz="1800" dirty="0"/>
          </a:p>
          <a:p>
            <a:pPr algn="just">
              <a:spcBef>
                <a:spcPts val="0"/>
              </a:spcBef>
            </a:pPr>
            <a:endParaRPr lang="fr-F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spcBef>
                <a:spcPts val="0"/>
              </a:spcBef>
              <a:buClr>
                <a:schemeClr val="dk1"/>
              </a:buClr>
              <a:buSzPts val="1800"/>
            </a:pPr>
            <a:r>
              <a:rPr lang="fr-F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présent document décrit chaque Mannequinage attendu pour chaque item. </a:t>
            </a:r>
            <a:endParaRPr lang="fr-FR" sz="1800" dirty="0"/>
          </a:p>
          <a:p>
            <a:pPr lvl="0" algn="just">
              <a:spcBef>
                <a:spcPts val="0"/>
              </a:spcBef>
              <a:buClr>
                <a:schemeClr val="dk1"/>
              </a:buClr>
              <a:buSzPts val="1800"/>
            </a:pPr>
            <a:endParaRPr lang="fr-FR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just">
              <a:spcBef>
                <a:spcPts val="0"/>
              </a:spcBef>
              <a:buClr>
                <a:schemeClr val="dk1"/>
              </a:buClr>
              <a:buSzPts val="1800"/>
            </a:pPr>
            <a:r>
              <a:rPr lang="fr-F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Pour le titulaire, un aller-voir sera possible pour chacune des œuvres.</a:t>
            </a:r>
            <a:br>
              <a:rPr lang="fr-F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-F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Merci de préciser dans votre dossier technique la liste des œuvres nécessitant un aller-voir. 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2452386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92E9B6-0275-5CAE-DE13-7CBAC4E3CD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49A8057-A0F9-4C98-EB2D-70F6CDDD3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F2CC-4F9C-4EEB-B170-A69DEA1FA1B7}" type="slidenum">
              <a:rPr lang="fr-FR" smtClean="0"/>
              <a:t>10</a:t>
            </a:fld>
            <a:endParaRPr lang="fr-FR"/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C9BC9948-6674-A4F5-969E-4C81A05A0E87}"/>
              </a:ext>
            </a:extLst>
          </p:cNvPr>
          <p:cNvSpPr txBox="1">
            <a:spLocks/>
          </p:cNvSpPr>
          <p:nvPr/>
        </p:nvSpPr>
        <p:spPr>
          <a:xfrm>
            <a:off x="449546" y="2655208"/>
            <a:ext cx="3088311" cy="175529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Robe portée par Marilyn Monroe dans </a:t>
            </a:r>
            <a:r>
              <a:rPr lang="fr-FR" sz="1400" b="1" i="1" dirty="0">
                <a:latin typeface="Calibri" panose="020F0502020204030204" pitchFamily="34" charset="0"/>
                <a:cs typeface="Calibri" panose="020F0502020204030204" pitchFamily="34" charset="0"/>
              </a:rPr>
              <a:t>Comment épouser un millionnaire (scène coupée)</a:t>
            </a: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Costume</a:t>
            </a:r>
          </a:p>
          <a:p>
            <a:pPr algn="just">
              <a:spcBef>
                <a:spcPts val="0"/>
              </a:spcBef>
            </a:pP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Dimensions: </a:t>
            </a:r>
          </a:p>
          <a:p>
            <a:pPr algn="just">
              <a:spcBef>
                <a:spcPts val="0"/>
              </a:spcBef>
            </a:pPr>
            <a:r>
              <a:rPr lang="fr-FR" sz="14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Ce dossier technique disponible fin janvier/fin février (</a:t>
            </a:r>
            <a:r>
              <a:rPr lang="fr-FR" sz="1400" i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cf. CCTP p.21</a:t>
            </a:r>
            <a:r>
              <a:rPr lang="fr-FR" sz="14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algn="just">
              <a:spcBef>
                <a:spcPts val="0"/>
              </a:spcBef>
            </a:pP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Collection privée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4D8EDDCA-D4F9-1A9C-3855-2BAAC2815562}"/>
              </a:ext>
            </a:extLst>
          </p:cNvPr>
          <p:cNvSpPr txBox="1">
            <a:spLocks/>
          </p:cNvSpPr>
          <p:nvPr/>
        </p:nvSpPr>
        <p:spPr>
          <a:xfrm>
            <a:off x="442977" y="400963"/>
            <a:ext cx="591493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highlight>
                  <a:srgbClr val="FF00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168</a:t>
            </a:r>
            <a:endParaRPr lang="fr-FR" sz="1400" dirty="0">
              <a:highlight>
                <a:srgbClr val="FF00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98AB8953-353A-FB85-76DC-C94BE4F2F318}"/>
              </a:ext>
            </a:extLst>
          </p:cNvPr>
          <p:cNvSpPr txBox="1">
            <a:spLocks/>
          </p:cNvSpPr>
          <p:nvPr/>
        </p:nvSpPr>
        <p:spPr>
          <a:xfrm>
            <a:off x="449546" y="4518498"/>
            <a:ext cx="3088311" cy="160516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Descriptif technique du mannequinage attendu :</a:t>
            </a:r>
          </a:p>
          <a:p>
            <a:pPr algn="just">
              <a:spcBef>
                <a:spcPts val="0"/>
              </a:spcBef>
            </a:pPr>
            <a:endParaRPr lang="fr-FR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Coque prolongée, sur mesure et corps invisible. Robe bustier.</a:t>
            </a:r>
          </a:p>
          <a:p>
            <a:pPr algn="just">
              <a:spcBef>
                <a:spcPts val="0"/>
              </a:spcBef>
            </a:pPr>
            <a:endParaRPr lang="fr-FR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Vitrine fermée avec verre, prévue par la MOE.</a:t>
            </a:r>
          </a:p>
          <a:p>
            <a:pPr algn="just">
              <a:spcBef>
                <a:spcPts val="0"/>
              </a:spcBef>
            </a:pP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Cf. annexe 7, p. 18.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7661B5D-E182-8521-FFDE-390E90693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5878" y="1549497"/>
            <a:ext cx="2953784" cy="460358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901A8B5-7184-3B65-3E46-0DBF8BA970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9662" y="4716777"/>
            <a:ext cx="2233271" cy="14363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25342832-7D05-7745-FC7E-2925A7F082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3984" y="250371"/>
            <a:ext cx="2759837" cy="5975181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DD82CD16-3536-51F8-5680-D9740D29CC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80915" y="136525"/>
            <a:ext cx="1512018" cy="2004699"/>
          </a:xfrm>
          <a:prstGeom prst="rect">
            <a:avLst/>
          </a:prstGeom>
        </p:spPr>
      </p:pic>
      <p:sp>
        <p:nvSpPr>
          <p:cNvPr id="10" name="Ellipse 9">
            <a:extLst>
              <a:ext uri="{FF2B5EF4-FFF2-40B4-BE49-F238E27FC236}">
                <a16:creationId xmlns:a16="http://schemas.microsoft.com/office/drawing/2014/main" id="{B3F3FBF2-8200-24E6-06C6-B918386ABF35}"/>
              </a:ext>
            </a:extLst>
          </p:cNvPr>
          <p:cNvSpPr/>
          <p:nvPr/>
        </p:nvSpPr>
        <p:spPr>
          <a:xfrm>
            <a:off x="10821167" y="911638"/>
            <a:ext cx="1065264" cy="104184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495C659-9D1C-E904-5AB8-65931414BC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8143" y="734337"/>
            <a:ext cx="1422011" cy="178940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9CDC817-FD0C-0EAB-BBC7-2CD74AA9B7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56444" y="810582"/>
            <a:ext cx="1349926" cy="1636918"/>
          </a:xfrm>
          <a:prstGeom prst="rect">
            <a:avLst/>
          </a:prstGeom>
        </p:spPr>
      </p:pic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CAED30E9-F59E-8A89-24F3-C274FD43A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65404"/>
            <a:ext cx="4114800" cy="365125"/>
          </a:xfrm>
        </p:spPr>
        <p:txBody>
          <a:bodyPr/>
          <a:lstStyle/>
          <a:p>
            <a:r>
              <a:rPr lang="fr-FR" dirty="0"/>
              <a:t>M1182 – ANNEXE 5 - MANNEQUINAGE</a:t>
            </a:r>
          </a:p>
        </p:txBody>
      </p:sp>
    </p:spTree>
    <p:extLst>
      <p:ext uri="{BB962C8B-B14F-4D97-AF65-F5344CB8AC3E}">
        <p14:creationId xmlns:p14="http://schemas.microsoft.com/office/powerpoint/2010/main" val="25847578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39F1EB-A2DA-D9B9-06F6-683D097953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993B0F8-3BBA-A4C5-BB9C-FAC35D3C9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F2CC-4F9C-4EEB-B170-A69DEA1FA1B7}" type="slidenum">
              <a:rPr lang="fr-FR" smtClean="0"/>
              <a:t>11</a:t>
            </a:fld>
            <a:endParaRPr lang="fr-FR"/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89B671EF-C9E8-B1DA-5267-FA9A3DC5033C}"/>
              </a:ext>
            </a:extLst>
          </p:cNvPr>
          <p:cNvSpPr txBox="1">
            <a:spLocks/>
          </p:cNvSpPr>
          <p:nvPr/>
        </p:nvSpPr>
        <p:spPr>
          <a:xfrm>
            <a:off x="449546" y="2567732"/>
            <a:ext cx="3088311" cy="166681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Pantalon et blouse en soie de Marilyn Monroe</a:t>
            </a: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Costumes</a:t>
            </a:r>
          </a:p>
          <a:p>
            <a:pPr algn="just">
              <a:spcBef>
                <a:spcPts val="0"/>
              </a:spcBef>
            </a:pP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Dimensions: </a:t>
            </a:r>
          </a:p>
          <a:p>
            <a:pPr algn="just">
              <a:spcBef>
                <a:spcPts val="0"/>
              </a:spcBef>
            </a:pPr>
            <a:r>
              <a:rPr lang="fr-FR" sz="14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Ce dossier technique disponible fin janvier/fin février (</a:t>
            </a:r>
            <a:r>
              <a:rPr lang="fr-FR" sz="1400" i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cf. CCTP p.21</a:t>
            </a:r>
            <a:r>
              <a:rPr lang="fr-FR" sz="14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algn="just">
              <a:spcBef>
                <a:spcPts val="0"/>
              </a:spcBef>
            </a:pP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Collections privées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5B9A09AF-E95F-0910-37CE-224E5C14D2B6}"/>
              </a:ext>
            </a:extLst>
          </p:cNvPr>
          <p:cNvSpPr txBox="1">
            <a:spLocks/>
          </p:cNvSpPr>
          <p:nvPr/>
        </p:nvSpPr>
        <p:spPr>
          <a:xfrm>
            <a:off x="442977" y="400963"/>
            <a:ext cx="939509" cy="2438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highlight>
                  <a:srgbClr val="FF00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210 et 322</a:t>
            </a:r>
            <a:endParaRPr lang="fr-FR" sz="1400" dirty="0">
              <a:highlight>
                <a:srgbClr val="FF00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C7EC41B2-9607-1BC6-7562-5709DCCB315C}"/>
              </a:ext>
            </a:extLst>
          </p:cNvPr>
          <p:cNvSpPr txBox="1">
            <a:spLocks/>
          </p:cNvSpPr>
          <p:nvPr/>
        </p:nvSpPr>
        <p:spPr>
          <a:xfrm>
            <a:off x="449546" y="4343400"/>
            <a:ext cx="3088311" cy="202200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Descriptif technique du mannequinage attendu :</a:t>
            </a:r>
          </a:p>
          <a:p>
            <a:pPr algn="just">
              <a:spcBef>
                <a:spcPts val="0"/>
              </a:spcBef>
            </a:pPr>
            <a:endParaRPr lang="fr-FR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Coque prolongée, sur mesure et corps invisible.  Possibilité de récupérer des jambes de mannequin </a:t>
            </a:r>
            <a:r>
              <a:rPr lang="fr-FR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COFRAD</a:t>
            </a: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 de la Cinémathèque française. À étudier selon les mensurations et les besoins.</a:t>
            </a:r>
          </a:p>
          <a:p>
            <a:pPr algn="just">
              <a:spcBef>
                <a:spcPts val="0"/>
              </a:spcBef>
            </a:pPr>
            <a:endParaRPr lang="fr-FR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Vitrine fermée avec verre, prévue par la MOE.</a:t>
            </a:r>
          </a:p>
          <a:p>
            <a:pPr algn="just">
              <a:spcBef>
                <a:spcPts val="0"/>
              </a:spcBef>
            </a:pP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Cf. annexe 7, p. 18.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94A8F53-5695-E0D8-93AE-309FB2CB7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5878" y="1549497"/>
            <a:ext cx="2953784" cy="460358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F45E73F-2BF7-1818-A6BE-1E418487BE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9662" y="4716777"/>
            <a:ext cx="2233271" cy="14363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885AE71-8D7A-9454-45B7-A787FECE1C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3878" y="72916"/>
            <a:ext cx="1829055" cy="1476581"/>
          </a:xfrm>
          <a:prstGeom prst="rect">
            <a:avLst/>
          </a:prstGeom>
        </p:spPr>
      </p:pic>
      <p:sp>
        <p:nvSpPr>
          <p:cNvPr id="10" name="Ellipse 9">
            <a:extLst>
              <a:ext uri="{FF2B5EF4-FFF2-40B4-BE49-F238E27FC236}">
                <a16:creationId xmlns:a16="http://schemas.microsoft.com/office/drawing/2014/main" id="{7EAE2CAB-F841-22F7-BE34-FAC6D2B67C43}"/>
              </a:ext>
            </a:extLst>
          </p:cNvPr>
          <p:cNvSpPr/>
          <p:nvPr/>
        </p:nvSpPr>
        <p:spPr>
          <a:xfrm>
            <a:off x="10443665" y="136525"/>
            <a:ext cx="823049" cy="68012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3C6CAFF-1142-44C3-955C-1967A23459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3088" y="23794"/>
            <a:ext cx="3126070" cy="612928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F10F698-45C3-EDD8-8B20-6C5E8E32A44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631" y="879540"/>
            <a:ext cx="939509" cy="154089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CCF985A-87A1-BBD7-60B0-6A99827D4F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44140" y="985836"/>
            <a:ext cx="1640006" cy="1127322"/>
          </a:xfrm>
          <a:prstGeom prst="rect">
            <a:avLst/>
          </a:prstGeom>
        </p:spPr>
      </p:pic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BD70DB75-D413-2868-8630-D5AFF1F47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65404"/>
            <a:ext cx="4114800" cy="365125"/>
          </a:xfrm>
        </p:spPr>
        <p:txBody>
          <a:bodyPr/>
          <a:lstStyle/>
          <a:p>
            <a:r>
              <a:rPr lang="fr-FR" dirty="0"/>
              <a:t>M1182 – ANNEXE 5 - MANNEQUINAGE</a:t>
            </a:r>
          </a:p>
        </p:txBody>
      </p:sp>
    </p:spTree>
    <p:extLst>
      <p:ext uri="{BB962C8B-B14F-4D97-AF65-F5344CB8AC3E}">
        <p14:creationId xmlns:p14="http://schemas.microsoft.com/office/powerpoint/2010/main" val="424920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163C41-BC6A-F334-22BD-799A22CAC9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1F52B28-D572-9566-ED56-E334417FE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F2CC-4F9C-4EEB-B170-A69DEA1FA1B7}" type="slidenum">
              <a:rPr lang="fr-FR" smtClean="0"/>
              <a:t>12</a:t>
            </a:fld>
            <a:endParaRPr lang="fr-FR"/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43B94410-694C-2C7F-609F-BB3D2FD66030}"/>
              </a:ext>
            </a:extLst>
          </p:cNvPr>
          <p:cNvSpPr txBox="1">
            <a:spLocks/>
          </p:cNvSpPr>
          <p:nvPr/>
        </p:nvSpPr>
        <p:spPr>
          <a:xfrm>
            <a:off x="449546" y="2655209"/>
            <a:ext cx="3088311" cy="15793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Robe portée par Marilyn Monroe dans </a:t>
            </a:r>
            <a:r>
              <a:rPr lang="fr-FR" sz="1400" b="1" i="1" dirty="0">
                <a:latin typeface="Calibri" panose="020F0502020204030204" pitchFamily="34" charset="0"/>
                <a:cs typeface="Calibri" panose="020F0502020204030204" pitchFamily="34" charset="0"/>
              </a:rPr>
              <a:t>Le Milliardaire</a:t>
            </a: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Costume</a:t>
            </a:r>
          </a:p>
          <a:p>
            <a:pPr algn="just">
              <a:spcBef>
                <a:spcPts val="0"/>
              </a:spcBef>
            </a:pP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Dimensions: </a:t>
            </a:r>
          </a:p>
          <a:p>
            <a:pPr algn="just">
              <a:spcBef>
                <a:spcPts val="0"/>
              </a:spcBef>
            </a:pPr>
            <a:r>
              <a:rPr lang="fr-FR" sz="14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Ce dossier technique disponible fin janvier/fin février (</a:t>
            </a:r>
            <a:r>
              <a:rPr lang="fr-FR" sz="1400" i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cf. CCTP p.21</a:t>
            </a:r>
            <a:r>
              <a:rPr lang="fr-FR" sz="14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algn="just">
              <a:spcBef>
                <a:spcPts val="0"/>
              </a:spcBef>
            </a:pP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Collection privée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EE12733E-6168-7D05-9DC9-51BC6973D21E}"/>
              </a:ext>
            </a:extLst>
          </p:cNvPr>
          <p:cNvSpPr txBox="1">
            <a:spLocks/>
          </p:cNvSpPr>
          <p:nvPr/>
        </p:nvSpPr>
        <p:spPr>
          <a:xfrm>
            <a:off x="442977" y="400963"/>
            <a:ext cx="591493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highlight>
                  <a:srgbClr val="FF00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262</a:t>
            </a:r>
            <a:endParaRPr lang="fr-FR" sz="1400" dirty="0">
              <a:highlight>
                <a:srgbClr val="FF00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9232153D-326D-5A8D-8613-89E47200F6B2}"/>
              </a:ext>
            </a:extLst>
          </p:cNvPr>
          <p:cNvSpPr txBox="1">
            <a:spLocks/>
          </p:cNvSpPr>
          <p:nvPr/>
        </p:nvSpPr>
        <p:spPr>
          <a:xfrm>
            <a:off x="449546" y="4317953"/>
            <a:ext cx="3088311" cy="180571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Descriptif technique du mannequinage attendu :</a:t>
            </a:r>
          </a:p>
          <a:p>
            <a:pPr algn="just">
              <a:spcBef>
                <a:spcPts val="0"/>
              </a:spcBef>
            </a:pPr>
            <a:endParaRPr lang="fr-FR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Coque prolongée, sur mesure et corps invisible.</a:t>
            </a:r>
          </a:p>
          <a:p>
            <a:pPr algn="just">
              <a:spcBef>
                <a:spcPts val="0"/>
              </a:spcBef>
            </a:pPr>
            <a:endParaRPr lang="fr-FR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Vitrine fermée avec verre, prévue par la MOE.</a:t>
            </a:r>
          </a:p>
          <a:p>
            <a:pPr algn="just">
              <a:spcBef>
                <a:spcPts val="0"/>
              </a:spcBef>
            </a:pP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Cf. annexe 7, p. 18.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97ADC54-9DAB-F0D3-6832-AE07A90110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2627" y="1562734"/>
            <a:ext cx="2953784" cy="460358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F5382E8-795F-27F3-1CD2-68092F86FD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9662" y="4716777"/>
            <a:ext cx="2233271" cy="14363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846D98A6-4D62-70C1-7E4F-1EFEA6D71D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4690" y="136525"/>
            <a:ext cx="2634686" cy="602978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CB72130-F437-D3DE-A9C6-2441AEC23C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76157" y="136526"/>
            <a:ext cx="2018376" cy="1648732"/>
          </a:xfrm>
          <a:prstGeom prst="rect">
            <a:avLst/>
          </a:prstGeom>
        </p:spPr>
      </p:pic>
      <p:sp>
        <p:nvSpPr>
          <p:cNvPr id="10" name="Ellipse 9">
            <a:extLst>
              <a:ext uri="{FF2B5EF4-FFF2-40B4-BE49-F238E27FC236}">
                <a16:creationId xmlns:a16="http://schemas.microsoft.com/office/drawing/2014/main" id="{5E3A3F40-17DF-2581-F495-CAAC75E6A780}"/>
              </a:ext>
            </a:extLst>
          </p:cNvPr>
          <p:cNvSpPr/>
          <p:nvPr/>
        </p:nvSpPr>
        <p:spPr>
          <a:xfrm>
            <a:off x="9976157" y="859971"/>
            <a:ext cx="1065264" cy="765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D9297FD-E0B4-E0F7-1247-F1AC9F46C5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37488" y="718708"/>
            <a:ext cx="990928" cy="1853091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4254B37F-098A-6802-9842-17E57A76A5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8654" y="718708"/>
            <a:ext cx="1369057" cy="1847270"/>
          </a:xfrm>
          <a:prstGeom prst="rect">
            <a:avLst/>
          </a:prstGeom>
        </p:spPr>
      </p:pic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09692125-AC8C-9333-57E9-8D8A96FEC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65404"/>
            <a:ext cx="4114800" cy="365125"/>
          </a:xfrm>
        </p:spPr>
        <p:txBody>
          <a:bodyPr/>
          <a:lstStyle/>
          <a:p>
            <a:r>
              <a:rPr lang="fr-FR" dirty="0"/>
              <a:t>M1182 – ANNEXE 5 - MANNEQUINAGE</a:t>
            </a:r>
          </a:p>
        </p:txBody>
      </p:sp>
    </p:spTree>
    <p:extLst>
      <p:ext uri="{BB962C8B-B14F-4D97-AF65-F5344CB8AC3E}">
        <p14:creationId xmlns:p14="http://schemas.microsoft.com/office/powerpoint/2010/main" val="17105630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9554AD-60FC-A9D2-62B4-4B98F2A249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327E708-4CCD-7A0E-9F0C-842D92F23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F2CC-4F9C-4EEB-B170-A69DEA1FA1B7}" type="slidenum">
              <a:rPr lang="fr-FR" smtClean="0"/>
              <a:t>13</a:t>
            </a:fld>
            <a:endParaRPr lang="fr-FR"/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3ED4F1E9-E076-9812-5889-3F512D514684}"/>
              </a:ext>
            </a:extLst>
          </p:cNvPr>
          <p:cNvSpPr txBox="1">
            <a:spLocks/>
          </p:cNvSpPr>
          <p:nvPr/>
        </p:nvSpPr>
        <p:spPr>
          <a:xfrm>
            <a:off x="449546" y="2655209"/>
            <a:ext cx="3088311" cy="160516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Réplique de la robe dessinée par Jean Louis et portée par Marilyn Monroe à l'anniversaire de JFK</a:t>
            </a: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Costume</a:t>
            </a:r>
          </a:p>
          <a:p>
            <a:pPr algn="just">
              <a:spcBef>
                <a:spcPts val="0"/>
              </a:spcBef>
            </a:pP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Dimensions: </a:t>
            </a:r>
          </a:p>
          <a:p>
            <a:pPr algn="just">
              <a:spcBef>
                <a:spcPts val="0"/>
              </a:spcBef>
            </a:pPr>
            <a:r>
              <a:rPr lang="fr-FR" sz="14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Ce dossier technique disponible fin janvier/fin février (</a:t>
            </a:r>
            <a:r>
              <a:rPr lang="fr-FR" sz="1400" i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cf. CCTP p.21</a:t>
            </a:r>
            <a:r>
              <a:rPr lang="fr-FR" sz="14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algn="just">
              <a:spcBef>
                <a:spcPts val="0"/>
              </a:spcBef>
            </a:pP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Collection privée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9D879320-3C4B-96DF-6588-06F777802011}"/>
              </a:ext>
            </a:extLst>
          </p:cNvPr>
          <p:cNvSpPr txBox="1">
            <a:spLocks/>
          </p:cNvSpPr>
          <p:nvPr/>
        </p:nvSpPr>
        <p:spPr>
          <a:xfrm>
            <a:off x="442977" y="400963"/>
            <a:ext cx="591493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highlight>
                  <a:srgbClr val="FF00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29</a:t>
            </a:r>
            <a:endParaRPr lang="fr-FR" sz="1400" dirty="0">
              <a:highlight>
                <a:srgbClr val="FF00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1467127F-B753-E913-CAB6-0F104DFF7566}"/>
              </a:ext>
            </a:extLst>
          </p:cNvPr>
          <p:cNvSpPr txBox="1">
            <a:spLocks/>
          </p:cNvSpPr>
          <p:nvPr/>
        </p:nvSpPr>
        <p:spPr>
          <a:xfrm>
            <a:off x="449546" y="4334138"/>
            <a:ext cx="3088311" cy="203126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Descriptif technique du mannequinage attendu :</a:t>
            </a:r>
          </a:p>
          <a:p>
            <a:pPr algn="just">
              <a:spcBef>
                <a:spcPts val="0"/>
              </a:spcBef>
            </a:pPr>
            <a:endParaRPr lang="fr-FR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Coque prolongée, sur mesure et corps invisible. </a:t>
            </a:r>
          </a:p>
          <a:p>
            <a:pPr algn="just">
              <a:spcBef>
                <a:spcPts val="0"/>
              </a:spcBef>
            </a:pPr>
            <a:endParaRPr lang="fr-FR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Vitrine fermée avec verre, prévue par la MOE.</a:t>
            </a:r>
          </a:p>
          <a:p>
            <a:pPr algn="just">
              <a:spcBef>
                <a:spcPts val="0"/>
              </a:spcBef>
            </a:pP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Cf. annexe 7, p. 18.</a:t>
            </a:r>
          </a:p>
          <a:p>
            <a:pPr algn="just">
              <a:spcBef>
                <a:spcPts val="0"/>
              </a:spcBef>
            </a:pPr>
            <a:endParaRPr lang="fr-FR" sz="14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*image de la robe comme contre-exemple pour  le mannequinage souhaité pour l’exposition.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510A38D-D14F-D9B8-65D4-14A5EA5F66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2627" y="1562734"/>
            <a:ext cx="2953784" cy="460358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DF3BA30-2EB5-40ED-2B12-2B428AFF49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9662" y="4716777"/>
            <a:ext cx="2233271" cy="14363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EF20317-A700-D186-44AF-8A6640611C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6505" y="180068"/>
            <a:ext cx="2099584" cy="1605166"/>
          </a:xfrm>
          <a:prstGeom prst="rect">
            <a:avLst/>
          </a:prstGeom>
        </p:spPr>
      </p:pic>
      <p:sp>
        <p:nvSpPr>
          <p:cNvPr id="10" name="Ellipse 9">
            <a:extLst>
              <a:ext uri="{FF2B5EF4-FFF2-40B4-BE49-F238E27FC236}">
                <a16:creationId xmlns:a16="http://schemas.microsoft.com/office/drawing/2014/main" id="{16CA56E7-3C6B-FF75-3707-BA1148505CEB}"/>
              </a:ext>
            </a:extLst>
          </p:cNvPr>
          <p:cNvSpPr/>
          <p:nvPr/>
        </p:nvSpPr>
        <p:spPr>
          <a:xfrm>
            <a:off x="10976297" y="797333"/>
            <a:ext cx="1065264" cy="765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9A73328-9E62-F44C-8E3E-8636EAD273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7603" y="205900"/>
            <a:ext cx="2874930" cy="602366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E558048-0451-B935-F851-324691ED7B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453" y="544020"/>
            <a:ext cx="860101" cy="203742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1C44FE2-B3A3-64A5-9BFD-5A8775F5E0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44440" y="544020"/>
            <a:ext cx="1643381" cy="2037426"/>
          </a:xfrm>
          <a:prstGeom prst="rect">
            <a:avLst/>
          </a:prstGeom>
        </p:spPr>
      </p:pic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80CE6F48-423C-864D-0808-E51980114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65404"/>
            <a:ext cx="4114800" cy="365125"/>
          </a:xfrm>
        </p:spPr>
        <p:txBody>
          <a:bodyPr/>
          <a:lstStyle/>
          <a:p>
            <a:r>
              <a:rPr lang="fr-FR" dirty="0"/>
              <a:t>M1182 – ANNEXE 5 - MANNEQUINAGE</a:t>
            </a:r>
          </a:p>
        </p:txBody>
      </p:sp>
    </p:spTree>
    <p:extLst>
      <p:ext uri="{BB962C8B-B14F-4D97-AF65-F5344CB8AC3E}">
        <p14:creationId xmlns:p14="http://schemas.microsoft.com/office/powerpoint/2010/main" val="2403846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F2A71E-0B46-BD26-50B9-B75276B44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7471"/>
            <a:ext cx="10515600" cy="567382"/>
          </a:xfrm>
        </p:spPr>
        <p:txBody>
          <a:bodyPr>
            <a:normAutofit/>
          </a:bodyPr>
          <a:lstStyle/>
          <a:p>
            <a:r>
              <a:rPr lang="fr-FR" sz="1800" b="1" dirty="0">
                <a:latin typeface="Calibri" panose="020F0502020204030204" pitchFamily="34" charset="0"/>
                <a:cs typeface="Calibri" panose="020F0502020204030204" pitchFamily="34" charset="0"/>
              </a:rPr>
              <a:t>Parcours scénographique</a:t>
            </a:r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11E01D52-3470-81EF-FA00-40ED52A3B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65404"/>
            <a:ext cx="4114800" cy="365125"/>
          </a:xfrm>
        </p:spPr>
        <p:txBody>
          <a:bodyPr/>
          <a:lstStyle/>
          <a:p>
            <a:r>
              <a:rPr lang="fr-FR" dirty="0"/>
              <a:t>M1182 – ANNEXE 5 - MANNEQUINAGE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BF2408-A0A4-5F9D-C9A4-7DAC83132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F2CC-4F9C-4EEB-B170-A69DEA1FA1B7}" type="slidenum">
              <a:rPr lang="fr-FR" smtClean="0"/>
              <a:t>2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221584C-2E6B-8247-BDAA-ADB890419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2084" y="567382"/>
            <a:ext cx="8167831" cy="576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717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82A4D3-0111-AB66-B129-D1E8537A4A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9EAB54-DD2B-9D47-ADDB-D9AE8B322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" y="127470"/>
            <a:ext cx="2791968" cy="960665"/>
          </a:xfrm>
        </p:spPr>
        <p:txBody>
          <a:bodyPr>
            <a:normAutofit/>
          </a:bodyPr>
          <a:lstStyle/>
          <a:p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Emplacement des items à mannequiner</a:t>
            </a:r>
            <a:b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cf. annexe 7, p.7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9FD8E5E-AF48-0AEC-2624-ED015052E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F2CC-4F9C-4EEB-B170-A69DEA1FA1B7}" type="slidenum">
              <a:rPr lang="fr-FR" smtClean="0"/>
              <a:t>3</a:t>
            </a:fld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746FD47-EB3E-9CB0-8D61-67C6CB618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4289" y="0"/>
            <a:ext cx="9019511" cy="6356350"/>
          </a:xfrm>
          <a:prstGeom prst="rect">
            <a:avLst/>
          </a:prstGeom>
        </p:spPr>
      </p:pic>
      <p:sp>
        <p:nvSpPr>
          <p:cNvPr id="3" name="Ellipse 2">
            <a:extLst>
              <a:ext uri="{FF2B5EF4-FFF2-40B4-BE49-F238E27FC236}">
                <a16:creationId xmlns:a16="http://schemas.microsoft.com/office/drawing/2014/main" id="{24F49C5B-512E-5F1D-E845-65A2D7F8E9EB}"/>
              </a:ext>
            </a:extLst>
          </p:cNvPr>
          <p:cNvSpPr/>
          <p:nvPr/>
        </p:nvSpPr>
        <p:spPr>
          <a:xfrm>
            <a:off x="2505456" y="2457089"/>
            <a:ext cx="455676" cy="4235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12BE3BF-6D8E-1427-55D7-87D0F0B7533E}"/>
              </a:ext>
            </a:extLst>
          </p:cNvPr>
          <p:cNvSpPr/>
          <p:nvPr/>
        </p:nvSpPr>
        <p:spPr>
          <a:xfrm>
            <a:off x="5199888" y="2754601"/>
            <a:ext cx="455676" cy="4235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B859385-3425-5D81-B8DA-72FD87032CB6}"/>
              </a:ext>
            </a:extLst>
          </p:cNvPr>
          <p:cNvSpPr/>
          <p:nvPr/>
        </p:nvSpPr>
        <p:spPr>
          <a:xfrm>
            <a:off x="5158740" y="4325400"/>
            <a:ext cx="455676" cy="4235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92635E19-CD56-46D3-4C93-416FF53AF7E0}"/>
              </a:ext>
            </a:extLst>
          </p:cNvPr>
          <p:cNvSpPr/>
          <p:nvPr/>
        </p:nvSpPr>
        <p:spPr>
          <a:xfrm>
            <a:off x="8211029" y="4113613"/>
            <a:ext cx="455676" cy="4235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AE0C6A8D-7A72-95C4-D266-F38CC7A67A43}"/>
              </a:ext>
            </a:extLst>
          </p:cNvPr>
          <p:cNvSpPr/>
          <p:nvPr/>
        </p:nvSpPr>
        <p:spPr>
          <a:xfrm>
            <a:off x="9837616" y="4325400"/>
            <a:ext cx="455676" cy="4235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5F801026-3A20-F2DD-7A44-A886CE64DCB8}"/>
              </a:ext>
            </a:extLst>
          </p:cNvPr>
          <p:cNvSpPr/>
          <p:nvPr/>
        </p:nvSpPr>
        <p:spPr>
          <a:xfrm>
            <a:off x="4768596" y="3583276"/>
            <a:ext cx="260604" cy="2846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997B3169-7576-FDA7-7BCC-8A0985EC88BE}"/>
              </a:ext>
            </a:extLst>
          </p:cNvPr>
          <p:cNvSpPr/>
          <p:nvPr/>
        </p:nvSpPr>
        <p:spPr>
          <a:xfrm>
            <a:off x="4768596" y="3187319"/>
            <a:ext cx="260604" cy="2846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6CB47797-9F3E-DC1D-667D-BC8E7062B412}"/>
              </a:ext>
            </a:extLst>
          </p:cNvPr>
          <p:cNvSpPr/>
          <p:nvPr/>
        </p:nvSpPr>
        <p:spPr>
          <a:xfrm>
            <a:off x="6492000" y="2393384"/>
            <a:ext cx="260604" cy="2846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01923923-7F9F-D5BB-3051-DFFB89CE2DDF}"/>
              </a:ext>
            </a:extLst>
          </p:cNvPr>
          <p:cNvSpPr/>
          <p:nvPr/>
        </p:nvSpPr>
        <p:spPr>
          <a:xfrm>
            <a:off x="5596128" y="2368914"/>
            <a:ext cx="455676" cy="4235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18BE5F10-C9A7-D56C-7B8A-544330E77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65404"/>
            <a:ext cx="4114800" cy="365125"/>
          </a:xfrm>
        </p:spPr>
        <p:txBody>
          <a:bodyPr/>
          <a:lstStyle/>
          <a:p>
            <a:r>
              <a:rPr lang="fr-FR" dirty="0"/>
              <a:t>M1182 – ANNEXE 5 - MANNEQUINAGE</a:t>
            </a:r>
          </a:p>
        </p:txBody>
      </p:sp>
    </p:spTree>
    <p:extLst>
      <p:ext uri="{BB962C8B-B14F-4D97-AF65-F5344CB8AC3E}">
        <p14:creationId xmlns:p14="http://schemas.microsoft.com/office/powerpoint/2010/main" val="2680977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" descr="Mannequin avec un remplissage uni">
            <a:extLst>
              <a:ext uri="{FF2B5EF4-FFF2-40B4-BE49-F238E27FC236}">
                <a16:creationId xmlns:a16="http://schemas.microsoft.com/office/drawing/2014/main" id="{58E14898-4DD3-B0B6-FAB4-5C402448D1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10466" y="643466"/>
            <a:ext cx="5571067" cy="5571067"/>
          </a:xfrm>
          <a:prstGeom prst="rect">
            <a:avLst/>
          </a:prstGeom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BF2408-A0A4-5F9D-C9A4-7DAC83132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FBF2CC-4F9C-4EEB-B170-A69DEA1FA1B7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4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30291EDE-900A-59A5-5F03-0E7EEA78DFA6}"/>
              </a:ext>
            </a:extLst>
          </p:cNvPr>
          <p:cNvCxnSpPr/>
          <p:nvPr/>
        </p:nvCxnSpPr>
        <p:spPr>
          <a:xfrm>
            <a:off x="7287768" y="978408"/>
            <a:ext cx="0" cy="17556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82A6A2D5-BCA8-BB10-8E4D-5091AAD8B542}"/>
              </a:ext>
            </a:extLst>
          </p:cNvPr>
          <p:cNvCxnSpPr/>
          <p:nvPr/>
        </p:nvCxnSpPr>
        <p:spPr>
          <a:xfrm>
            <a:off x="7287768" y="2767584"/>
            <a:ext cx="0" cy="1143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B0F4E77D-5D80-615F-A900-BB52954CBD1B}"/>
              </a:ext>
            </a:extLst>
          </p:cNvPr>
          <p:cNvCxnSpPr/>
          <p:nvPr/>
        </p:nvCxnSpPr>
        <p:spPr>
          <a:xfrm>
            <a:off x="7287768" y="4014216"/>
            <a:ext cx="0" cy="210312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DC2A6671-7F1E-E423-7066-D5CC1328E366}"/>
              </a:ext>
            </a:extLst>
          </p:cNvPr>
          <p:cNvCxnSpPr/>
          <p:nvPr/>
        </p:nvCxnSpPr>
        <p:spPr>
          <a:xfrm>
            <a:off x="5065776" y="2752344"/>
            <a:ext cx="21031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23207D82-A808-4DA4-8D7C-89CFD54EB0C5}"/>
              </a:ext>
            </a:extLst>
          </p:cNvPr>
          <p:cNvCxnSpPr/>
          <p:nvPr/>
        </p:nvCxnSpPr>
        <p:spPr>
          <a:xfrm>
            <a:off x="5065776" y="3910584"/>
            <a:ext cx="21031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B389873A-CF67-3EB3-3874-159C0E71DDF2}"/>
              </a:ext>
            </a:extLst>
          </p:cNvPr>
          <p:cNvSpPr txBox="1"/>
          <p:nvPr/>
        </p:nvSpPr>
        <p:spPr>
          <a:xfrm>
            <a:off x="7507224" y="1719072"/>
            <a:ext cx="1748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Coque « buste »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2198D4E8-E906-0FB6-5323-E9CF3881F387}"/>
              </a:ext>
            </a:extLst>
          </p:cNvPr>
          <p:cNvSpPr txBox="1"/>
          <p:nvPr/>
        </p:nvSpPr>
        <p:spPr>
          <a:xfrm>
            <a:off x="7699248" y="3339084"/>
            <a:ext cx="1707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Coque « tronc »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983C8ADC-4716-6C00-8273-AC63673221FC}"/>
              </a:ext>
            </a:extLst>
          </p:cNvPr>
          <p:cNvSpPr txBox="1"/>
          <p:nvPr/>
        </p:nvSpPr>
        <p:spPr>
          <a:xfrm>
            <a:off x="7799832" y="5065776"/>
            <a:ext cx="2180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Coque « prolongée »</a:t>
            </a:r>
          </a:p>
        </p:txBody>
      </p:sp>
      <p:sp>
        <p:nvSpPr>
          <p:cNvPr id="3" name="Espace réservé du pied de page 3">
            <a:extLst>
              <a:ext uri="{FF2B5EF4-FFF2-40B4-BE49-F238E27FC236}">
                <a16:creationId xmlns:a16="http://schemas.microsoft.com/office/drawing/2014/main" id="{E95016C0-9F3D-7069-8399-E68100E3D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65404"/>
            <a:ext cx="4114800" cy="365125"/>
          </a:xfrm>
        </p:spPr>
        <p:txBody>
          <a:bodyPr/>
          <a:lstStyle/>
          <a:p>
            <a:r>
              <a:rPr lang="fr-FR" dirty="0"/>
              <a:t>M1182 – ANNEXE 5 - MANNEQUINAGE</a:t>
            </a:r>
          </a:p>
        </p:txBody>
      </p:sp>
    </p:spTree>
    <p:extLst>
      <p:ext uri="{BB962C8B-B14F-4D97-AF65-F5344CB8AC3E}">
        <p14:creationId xmlns:p14="http://schemas.microsoft.com/office/powerpoint/2010/main" val="2694775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59368A-82AE-8516-4AEF-E7561A2E16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58B8E25-2ABD-8277-1B2A-DC3946DF5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F2CC-4F9C-4EEB-B170-A69DEA1FA1B7}" type="slidenum">
              <a:rPr lang="fr-FR" smtClean="0"/>
              <a:t>5</a:t>
            </a:fld>
            <a:endParaRPr lang="fr-FR"/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9F00F861-7E88-43F1-C55D-CA73FB4A4F7B}"/>
              </a:ext>
            </a:extLst>
          </p:cNvPr>
          <p:cNvSpPr txBox="1">
            <a:spLocks/>
          </p:cNvSpPr>
          <p:nvPr/>
        </p:nvSpPr>
        <p:spPr>
          <a:xfrm>
            <a:off x="449546" y="2655208"/>
            <a:ext cx="3806768" cy="168819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Hermine d’hiver</a:t>
            </a: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Costume</a:t>
            </a:r>
          </a:p>
          <a:p>
            <a:pPr algn="just">
              <a:spcBef>
                <a:spcPts val="0"/>
              </a:spcBef>
            </a:pP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Dimensions: </a:t>
            </a:r>
          </a:p>
          <a:p>
            <a:pPr algn="just">
              <a:spcBef>
                <a:spcPts val="0"/>
              </a:spcBef>
            </a:pPr>
            <a:r>
              <a:rPr lang="fr-FR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communiquer ultérieurement</a:t>
            </a:r>
          </a:p>
          <a:p>
            <a:pPr algn="just">
              <a:spcBef>
                <a:spcPts val="0"/>
              </a:spcBef>
            </a:pP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Collection du MAD – musée des arts décoratifs de Paris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58A8A21D-731F-1BE6-699E-6254B0B91280}"/>
              </a:ext>
            </a:extLst>
          </p:cNvPr>
          <p:cNvSpPr txBox="1">
            <a:spLocks/>
          </p:cNvSpPr>
          <p:nvPr/>
        </p:nvSpPr>
        <p:spPr>
          <a:xfrm>
            <a:off x="442977" y="400963"/>
            <a:ext cx="591493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highlight>
                  <a:srgbClr val="FF00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311</a:t>
            </a:r>
            <a:endParaRPr lang="fr-FR" sz="1400" dirty="0">
              <a:highlight>
                <a:srgbClr val="FF00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019BEC63-0563-1061-8CD6-8D83DF6A734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715" y="1176387"/>
            <a:ext cx="1407141" cy="106333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68DFEA90-B254-B046-B7CF-65250C2D3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1598" y="455435"/>
            <a:ext cx="3068803" cy="5747916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529374F1-1FFA-8308-C7DB-617D9616C7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9409" y="136525"/>
            <a:ext cx="1631904" cy="1833789"/>
          </a:xfrm>
          <a:prstGeom prst="rect">
            <a:avLst/>
          </a:prstGeom>
        </p:spPr>
      </p:pic>
      <p:sp>
        <p:nvSpPr>
          <p:cNvPr id="18" name="Ellipse 17">
            <a:extLst>
              <a:ext uri="{FF2B5EF4-FFF2-40B4-BE49-F238E27FC236}">
                <a16:creationId xmlns:a16="http://schemas.microsoft.com/office/drawing/2014/main" id="{1F98D774-27EC-018E-DD61-36785E93833A}"/>
              </a:ext>
            </a:extLst>
          </p:cNvPr>
          <p:cNvSpPr/>
          <p:nvPr/>
        </p:nvSpPr>
        <p:spPr>
          <a:xfrm>
            <a:off x="10800751" y="400963"/>
            <a:ext cx="713558" cy="59853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Sous-titre 2">
            <a:extLst>
              <a:ext uri="{FF2B5EF4-FFF2-40B4-BE49-F238E27FC236}">
                <a16:creationId xmlns:a16="http://schemas.microsoft.com/office/drawing/2014/main" id="{754CEEDA-156B-4C00-52EA-316458D63C93}"/>
              </a:ext>
            </a:extLst>
          </p:cNvPr>
          <p:cNvSpPr txBox="1">
            <a:spLocks/>
          </p:cNvSpPr>
          <p:nvPr/>
        </p:nvSpPr>
        <p:spPr>
          <a:xfrm>
            <a:off x="449546" y="4518497"/>
            <a:ext cx="3806768" cy="184690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Descriptif technique du mannequinage attendu :</a:t>
            </a:r>
          </a:p>
          <a:p>
            <a:pPr algn="just">
              <a:spcBef>
                <a:spcPts val="0"/>
              </a:spcBef>
            </a:pPr>
            <a:endParaRPr lang="fr-FR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Coque buste, sur mesure et corps invisible, avec une zone de fixation pour le système d’accrochage (latéral ou pied de vitrine).</a:t>
            </a:r>
          </a:p>
          <a:p>
            <a:pPr algn="just">
              <a:spcBef>
                <a:spcPts val="0"/>
              </a:spcBef>
            </a:pP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Mannequinage et installation à réaliser en lien avec le lot 3 </a:t>
            </a:r>
            <a:r>
              <a:rPr lang="fr-FR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soclage</a:t>
            </a: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 du présent marché.</a:t>
            </a:r>
            <a:endParaRPr 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endParaRPr lang="fr-FR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Capot vitrine, verre 2 faces, prévue par la MOE.</a:t>
            </a:r>
          </a:p>
          <a:p>
            <a:pPr algn="just">
              <a:spcBef>
                <a:spcPts val="0"/>
              </a:spcBef>
            </a:pP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Cf. annexe 7, p. 22.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9D7BDDA-0537-656D-832A-EED4555BC0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5685" y="2483447"/>
            <a:ext cx="2791507" cy="371990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DA9887A-C608-2D47-7FBE-375460EF17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79453" y="1176387"/>
            <a:ext cx="1242155" cy="106852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49698FE-DF47-A5AD-9F40-931D7DE63A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35685" y="1315429"/>
            <a:ext cx="1999153" cy="1086992"/>
          </a:xfrm>
          <a:prstGeom prst="rect">
            <a:avLst/>
          </a:prstGeom>
        </p:spPr>
      </p:pic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A5970EE3-FC79-2A8A-5657-CDCB59B06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65404"/>
            <a:ext cx="4114800" cy="365125"/>
          </a:xfrm>
        </p:spPr>
        <p:txBody>
          <a:bodyPr/>
          <a:lstStyle/>
          <a:p>
            <a:r>
              <a:rPr lang="fr-FR" dirty="0"/>
              <a:t>M1182 – ANNEXE 5 - MANNEQUINAGE</a:t>
            </a:r>
          </a:p>
        </p:txBody>
      </p:sp>
    </p:spTree>
    <p:extLst>
      <p:ext uri="{BB962C8B-B14F-4D97-AF65-F5344CB8AC3E}">
        <p14:creationId xmlns:p14="http://schemas.microsoft.com/office/powerpoint/2010/main" val="2747873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73D775-B389-5FC9-B284-C467527F46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7D9130C-C0BA-BEBD-6759-E66E7EACC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F2CC-4F9C-4EEB-B170-A69DEA1FA1B7}" type="slidenum">
              <a:rPr lang="fr-FR" smtClean="0"/>
              <a:t>6</a:t>
            </a:fld>
            <a:endParaRPr lang="fr-FR"/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BD43F302-C900-5215-5180-7D4BA1A3201F}"/>
              </a:ext>
            </a:extLst>
          </p:cNvPr>
          <p:cNvSpPr txBox="1">
            <a:spLocks/>
          </p:cNvSpPr>
          <p:nvPr/>
        </p:nvSpPr>
        <p:spPr>
          <a:xfrm>
            <a:off x="449546" y="2655208"/>
            <a:ext cx="3806768" cy="168819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Cape de soirée de Marilyn Monroe</a:t>
            </a: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Costume</a:t>
            </a:r>
          </a:p>
          <a:p>
            <a:pPr algn="just">
              <a:spcBef>
                <a:spcPts val="0"/>
              </a:spcBef>
            </a:pP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Dimensions: </a:t>
            </a:r>
          </a:p>
          <a:p>
            <a:pPr algn="just">
              <a:spcBef>
                <a:spcPts val="0"/>
              </a:spcBef>
            </a:pPr>
            <a:r>
              <a:rPr lang="fr-FR" sz="14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Ce dossier technique disponible fin janvier/fin février (</a:t>
            </a:r>
            <a:r>
              <a:rPr lang="fr-FR" sz="1400" i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cf. CCTP p.21</a:t>
            </a:r>
            <a:r>
              <a:rPr lang="fr-FR" sz="14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algn="just">
              <a:spcBef>
                <a:spcPts val="0"/>
              </a:spcBef>
            </a:pP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Collection privée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5F1ABE28-7080-4116-D783-DC232D518CAF}"/>
              </a:ext>
            </a:extLst>
          </p:cNvPr>
          <p:cNvSpPr txBox="1">
            <a:spLocks/>
          </p:cNvSpPr>
          <p:nvPr/>
        </p:nvSpPr>
        <p:spPr>
          <a:xfrm>
            <a:off x="442977" y="400963"/>
            <a:ext cx="591493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highlight>
                  <a:srgbClr val="FF00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306</a:t>
            </a:r>
            <a:endParaRPr lang="fr-FR" sz="1400" dirty="0">
              <a:highlight>
                <a:srgbClr val="FF00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AF6357A9-5494-3FF9-423B-B323F8893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9409" y="136525"/>
            <a:ext cx="1631904" cy="1833789"/>
          </a:xfrm>
          <a:prstGeom prst="rect">
            <a:avLst/>
          </a:prstGeom>
        </p:spPr>
      </p:pic>
      <p:sp>
        <p:nvSpPr>
          <p:cNvPr id="18" name="Ellipse 17">
            <a:extLst>
              <a:ext uri="{FF2B5EF4-FFF2-40B4-BE49-F238E27FC236}">
                <a16:creationId xmlns:a16="http://schemas.microsoft.com/office/drawing/2014/main" id="{8ECB03BD-0DAD-E2D2-87AA-01119EDB5DA8}"/>
              </a:ext>
            </a:extLst>
          </p:cNvPr>
          <p:cNvSpPr/>
          <p:nvPr/>
        </p:nvSpPr>
        <p:spPr>
          <a:xfrm>
            <a:off x="10808582" y="1203583"/>
            <a:ext cx="713558" cy="59853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CD053A36-F47D-1446-843A-7A32786859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2484155"/>
            <a:ext cx="2791507" cy="371990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E5D91B7-17E0-2929-63DF-0815BE3A3B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9445" y="297735"/>
            <a:ext cx="2966951" cy="584150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9AA9E4F-4236-C7CE-E1AC-9D39D71E73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7799" y="583525"/>
            <a:ext cx="1395437" cy="176616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737975C-03D3-DCDA-B616-94949C459D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4235" y="140879"/>
            <a:ext cx="1173248" cy="2442188"/>
          </a:xfrm>
          <a:prstGeom prst="rect">
            <a:avLst/>
          </a:prstGeom>
        </p:spPr>
      </p:pic>
      <p:sp>
        <p:nvSpPr>
          <p:cNvPr id="6" name="Sous-titre 2">
            <a:extLst>
              <a:ext uri="{FF2B5EF4-FFF2-40B4-BE49-F238E27FC236}">
                <a16:creationId xmlns:a16="http://schemas.microsoft.com/office/drawing/2014/main" id="{A536F0F7-A2D2-8960-83CA-9778B54D04B0}"/>
              </a:ext>
            </a:extLst>
          </p:cNvPr>
          <p:cNvSpPr txBox="1">
            <a:spLocks/>
          </p:cNvSpPr>
          <p:nvPr/>
        </p:nvSpPr>
        <p:spPr>
          <a:xfrm>
            <a:off x="449546" y="4423051"/>
            <a:ext cx="3806768" cy="19423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Descriptif technique du mannequinage attendu :</a:t>
            </a:r>
          </a:p>
          <a:p>
            <a:pPr algn="just">
              <a:spcBef>
                <a:spcPts val="0"/>
              </a:spcBef>
            </a:pPr>
            <a:endParaRPr lang="fr-FR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Coque buste, sur mesure et corps invisible, avec une zone de fixation pour le système d’accrochage (latéral ou pied de vitrine).</a:t>
            </a:r>
          </a:p>
          <a:p>
            <a:pPr algn="just">
              <a:spcBef>
                <a:spcPts val="0"/>
              </a:spcBef>
            </a:pP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Mannequinage et installation à réaliser en lien avec le lot 3 </a:t>
            </a:r>
            <a:r>
              <a:rPr lang="fr-FR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soclage</a:t>
            </a: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 du présent marché.</a:t>
            </a:r>
            <a:endParaRPr 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endParaRPr lang="fr-FR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Capot vitrine, verre 2 faces, prévue par la MOE.</a:t>
            </a:r>
          </a:p>
          <a:p>
            <a:pPr algn="just">
              <a:spcBef>
                <a:spcPts val="0"/>
              </a:spcBef>
            </a:pP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Cf. annexe 7, p. 22.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9627216-32C8-A0B8-835F-D75A843A11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35685" y="1315429"/>
            <a:ext cx="1999153" cy="1086992"/>
          </a:xfrm>
          <a:prstGeom prst="rect">
            <a:avLst/>
          </a:prstGeom>
        </p:spPr>
      </p:pic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CBE11544-3587-6CD0-DB8B-4656E7E02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65404"/>
            <a:ext cx="4114800" cy="365125"/>
          </a:xfrm>
        </p:spPr>
        <p:txBody>
          <a:bodyPr/>
          <a:lstStyle/>
          <a:p>
            <a:r>
              <a:rPr lang="fr-FR" dirty="0"/>
              <a:t>M1182 – ANNEXE 5 - MANNEQUINAGE</a:t>
            </a:r>
          </a:p>
        </p:txBody>
      </p:sp>
    </p:spTree>
    <p:extLst>
      <p:ext uri="{BB962C8B-B14F-4D97-AF65-F5344CB8AC3E}">
        <p14:creationId xmlns:p14="http://schemas.microsoft.com/office/powerpoint/2010/main" val="1506725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7A0FAB-7BC4-178E-0EE9-22F194DE17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ADE5AD4-A0FB-4F1E-E60F-8612DBE09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F2CC-4F9C-4EEB-B170-A69DEA1FA1B7}" type="slidenum">
              <a:rPr lang="fr-FR" smtClean="0"/>
              <a:t>7</a:t>
            </a:fld>
            <a:endParaRPr lang="fr-FR"/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20A64EB2-5784-2261-63F7-D566AE63CC5E}"/>
              </a:ext>
            </a:extLst>
          </p:cNvPr>
          <p:cNvSpPr txBox="1">
            <a:spLocks/>
          </p:cNvSpPr>
          <p:nvPr/>
        </p:nvSpPr>
        <p:spPr>
          <a:xfrm>
            <a:off x="449546" y="2655209"/>
            <a:ext cx="3806768" cy="160649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Robe inspirée du costume de </a:t>
            </a:r>
            <a:r>
              <a:rPr lang="fr-FR" sz="1400" b="1" i="1" dirty="0">
                <a:latin typeface="Calibri" panose="020F0502020204030204" pitchFamily="34" charset="0"/>
                <a:cs typeface="Calibri" panose="020F0502020204030204" pitchFamily="34" charset="0"/>
              </a:rPr>
              <a:t>Bus Stop</a:t>
            </a:r>
          </a:p>
          <a:p>
            <a:pPr algn="just">
              <a:spcBef>
                <a:spcPts val="0"/>
              </a:spcBef>
            </a:pP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Maison Vivienne Westwood</a:t>
            </a: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Costume (robe courte et gants)</a:t>
            </a:r>
          </a:p>
          <a:p>
            <a:pPr algn="just">
              <a:spcBef>
                <a:spcPts val="0"/>
              </a:spcBef>
            </a:pP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Dimensions: </a:t>
            </a:r>
          </a:p>
          <a:p>
            <a:pPr algn="just">
              <a:spcBef>
                <a:spcPts val="0"/>
              </a:spcBef>
            </a:pPr>
            <a:r>
              <a:rPr lang="fr-FR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communiquer ultérieurement</a:t>
            </a:r>
          </a:p>
          <a:p>
            <a:pPr algn="just">
              <a:spcBef>
                <a:spcPts val="0"/>
              </a:spcBef>
            </a:pP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Collection privée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3D531587-5786-C538-456A-90C81C39EA8A}"/>
              </a:ext>
            </a:extLst>
          </p:cNvPr>
          <p:cNvSpPr txBox="1">
            <a:spLocks/>
          </p:cNvSpPr>
          <p:nvPr/>
        </p:nvSpPr>
        <p:spPr>
          <a:xfrm>
            <a:off x="442977" y="400963"/>
            <a:ext cx="591493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highlight>
                  <a:srgbClr val="FF00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233</a:t>
            </a:r>
            <a:endParaRPr lang="fr-FR" sz="1400" dirty="0">
              <a:highlight>
                <a:srgbClr val="FF00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0579A8FA-4184-9E08-89DB-3DED6F37CD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4528" y="2564827"/>
            <a:ext cx="2791507" cy="3719904"/>
          </a:xfrm>
          <a:prstGeom prst="rect">
            <a:avLst/>
          </a:prstGeom>
        </p:spPr>
      </p:pic>
      <p:pic>
        <p:nvPicPr>
          <p:cNvPr id="1026" name="Picture 2" descr="Blonde Sedition: Vivienne Westwood and Marilyn – The Marilyn Report">
            <a:extLst>
              <a:ext uri="{FF2B5EF4-FFF2-40B4-BE49-F238E27FC236}">
                <a16:creationId xmlns:a16="http://schemas.microsoft.com/office/drawing/2014/main" id="{039C04D4-5D73-08C6-C008-D2BB2E98FD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156" y="710111"/>
            <a:ext cx="1774044" cy="1774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B2AC677-9734-70B4-8FC6-5722F6B57F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060704"/>
            <a:ext cx="3280243" cy="529564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967FC20-C26D-7BB0-2DF8-41A44FA507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14582" y="136525"/>
            <a:ext cx="1852775" cy="1774045"/>
          </a:xfrm>
          <a:prstGeom prst="rect">
            <a:avLst/>
          </a:prstGeom>
        </p:spPr>
      </p:pic>
      <p:sp>
        <p:nvSpPr>
          <p:cNvPr id="18" name="Ellipse 17">
            <a:extLst>
              <a:ext uri="{FF2B5EF4-FFF2-40B4-BE49-F238E27FC236}">
                <a16:creationId xmlns:a16="http://schemas.microsoft.com/office/drawing/2014/main" id="{3265C806-6A37-3CB2-9F7C-25F990448E2F}"/>
              </a:ext>
            </a:extLst>
          </p:cNvPr>
          <p:cNvSpPr/>
          <p:nvPr/>
        </p:nvSpPr>
        <p:spPr>
          <a:xfrm>
            <a:off x="11225783" y="1099187"/>
            <a:ext cx="475651" cy="49794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83AE027-92D5-2CBF-9AC4-017147AB7816}"/>
              </a:ext>
            </a:extLst>
          </p:cNvPr>
          <p:cNvSpPr txBox="1">
            <a:spLocks/>
          </p:cNvSpPr>
          <p:nvPr/>
        </p:nvSpPr>
        <p:spPr>
          <a:xfrm>
            <a:off x="449546" y="4342379"/>
            <a:ext cx="3806768" cy="20230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Descriptif technique du mannequinage attendu :</a:t>
            </a:r>
          </a:p>
          <a:p>
            <a:pPr algn="just">
              <a:spcBef>
                <a:spcPts val="0"/>
              </a:spcBef>
            </a:pPr>
            <a:endParaRPr lang="fr-FR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Coque tronc, sur mesure et corps invisible, avec une zone de fixation pour le système d’accrochage (latéral ou pied de vitrine), avec bras pour les gants.</a:t>
            </a:r>
          </a:p>
          <a:p>
            <a:pPr algn="just">
              <a:spcBef>
                <a:spcPts val="0"/>
              </a:spcBef>
            </a:pP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Mannequinage et installation à réaliser en lien avec le lot 3 </a:t>
            </a:r>
            <a:r>
              <a:rPr lang="fr-FR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soclage</a:t>
            </a: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 du présent marché.</a:t>
            </a:r>
            <a:endParaRPr 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endParaRPr lang="fr-FR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Capot vitrine, verre 2 faces, prévue par la MOE.</a:t>
            </a:r>
          </a:p>
          <a:p>
            <a:pPr algn="just">
              <a:spcBef>
                <a:spcPts val="0"/>
              </a:spcBef>
            </a:pP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Cf. annexe 7, p. 22.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A8C5521-A21D-E984-757D-ECF94D2B23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34528" y="1397162"/>
            <a:ext cx="1999153" cy="1086992"/>
          </a:xfrm>
          <a:prstGeom prst="rect">
            <a:avLst/>
          </a:prstGeom>
        </p:spPr>
      </p:pic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C8AC04F9-12FF-8239-3C50-CE05A3002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65404"/>
            <a:ext cx="4114800" cy="365125"/>
          </a:xfrm>
        </p:spPr>
        <p:txBody>
          <a:bodyPr/>
          <a:lstStyle/>
          <a:p>
            <a:r>
              <a:rPr lang="fr-FR" dirty="0"/>
              <a:t>M1182 – ANNEXE 5 - MANNEQUINAGE</a:t>
            </a:r>
          </a:p>
        </p:txBody>
      </p:sp>
    </p:spTree>
    <p:extLst>
      <p:ext uri="{BB962C8B-B14F-4D97-AF65-F5344CB8AC3E}">
        <p14:creationId xmlns:p14="http://schemas.microsoft.com/office/powerpoint/2010/main" val="1553185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5287AB-F631-81FA-0CDD-FE9A626202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061F4A5-A070-ABB6-AFEC-E62C907C8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F2CC-4F9C-4EEB-B170-A69DEA1FA1B7}" type="slidenum">
              <a:rPr lang="fr-FR" smtClean="0"/>
              <a:t>8</a:t>
            </a:fld>
            <a:endParaRPr lang="fr-FR"/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D69DCFAB-0556-39CE-5EAB-EFF6D4EF459A}"/>
              </a:ext>
            </a:extLst>
          </p:cNvPr>
          <p:cNvSpPr txBox="1">
            <a:spLocks/>
          </p:cNvSpPr>
          <p:nvPr/>
        </p:nvSpPr>
        <p:spPr>
          <a:xfrm>
            <a:off x="493089" y="2793724"/>
            <a:ext cx="3088311" cy="15793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Body et négligé</a:t>
            </a: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Costume</a:t>
            </a:r>
          </a:p>
          <a:p>
            <a:pPr algn="just">
              <a:spcBef>
                <a:spcPts val="0"/>
              </a:spcBef>
            </a:pP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Dimensions: </a:t>
            </a:r>
          </a:p>
          <a:p>
            <a:pPr algn="just">
              <a:spcBef>
                <a:spcPts val="0"/>
              </a:spcBef>
            </a:pPr>
            <a:r>
              <a:rPr lang="fr-FR" sz="14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Ce dossier technique disponible fin janvier/fin février (</a:t>
            </a:r>
            <a:r>
              <a:rPr lang="fr-FR" sz="1400" i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cf. CCTP p.21</a:t>
            </a:r>
            <a:r>
              <a:rPr lang="fr-FR" sz="14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algn="just">
              <a:spcBef>
                <a:spcPts val="0"/>
              </a:spcBef>
            </a:pP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Collection privée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3492EDF9-596B-98DE-624B-0B6F84E225CA}"/>
              </a:ext>
            </a:extLst>
          </p:cNvPr>
          <p:cNvSpPr txBox="1">
            <a:spLocks/>
          </p:cNvSpPr>
          <p:nvPr/>
        </p:nvSpPr>
        <p:spPr>
          <a:xfrm>
            <a:off x="442977" y="400963"/>
            <a:ext cx="591493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highlight>
                  <a:srgbClr val="FF00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55</a:t>
            </a:r>
            <a:endParaRPr lang="fr-FR" sz="1400" dirty="0">
              <a:highlight>
                <a:srgbClr val="FF00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8762D98-44BE-E43A-6393-897AE46040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2944" y="400963"/>
            <a:ext cx="2923685" cy="585755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08A2BE7-3DE9-7B7E-AAFB-1997CD0B69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5103" y="136525"/>
            <a:ext cx="2364339" cy="2106837"/>
          </a:xfrm>
          <a:prstGeom prst="rect">
            <a:avLst/>
          </a:prstGeom>
        </p:spPr>
      </p:pic>
      <p:sp>
        <p:nvSpPr>
          <p:cNvPr id="18" name="Ellipse 17">
            <a:extLst>
              <a:ext uri="{FF2B5EF4-FFF2-40B4-BE49-F238E27FC236}">
                <a16:creationId xmlns:a16="http://schemas.microsoft.com/office/drawing/2014/main" id="{C5C048B7-5C9A-CA18-5168-BDFAA652FCB1}"/>
              </a:ext>
            </a:extLst>
          </p:cNvPr>
          <p:cNvSpPr/>
          <p:nvPr/>
        </p:nvSpPr>
        <p:spPr>
          <a:xfrm>
            <a:off x="9878042" y="272832"/>
            <a:ext cx="1115242" cy="98651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1E377C24-1D97-F6DE-6342-41D130E32938}"/>
              </a:ext>
            </a:extLst>
          </p:cNvPr>
          <p:cNvSpPr txBox="1">
            <a:spLocks/>
          </p:cNvSpPr>
          <p:nvPr/>
        </p:nvSpPr>
        <p:spPr>
          <a:xfrm>
            <a:off x="493089" y="4486746"/>
            <a:ext cx="3250157" cy="187865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Descriptif technique du mannequinage attendu :</a:t>
            </a:r>
          </a:p>
          <a:p>
            <a:pPr algn="just">
              <a:spcBef>
                <a:spcPts val="0"/>
              </a:spcBef>
            </a:pPr>
            <a:endParaRPr lang="fr-FR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Coque prolongée, sur mesure et corps invisible. Costume présenté au complet, négligé sur les épaules.</a:t>
            </a:r>
          </a:p>
          <a:p>
            <a:pPr algn="just">
              <a:spcBef>
                <a:spcPts val="0"/>
              </a:spcBef>
            </a:pP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Vitrine fermée avec verre, prévue par la MOE.</a:t>
            </a:r>
          </a:p>
          <a:p>
            <a:pPr algn="just">
              <a:spcBef>
                <a:spcPts val="0"/>
              </a:spcBef>
            </a:pP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Cf. annexe 7, p. 18.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C7B4B66-A7D4-A7E2-778E-4E0FF5B948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0323" y="2243362"/>
            <a:ext cx="2555082" cy="398218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73E6ABC-6152-25A4-EEA2-BD8D1552CA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9099" y="4789251"/>
            <a:ext cx="2233271" cy="14363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E26303C-E94A-6699-4F56-F735E126A8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5765" y="855410"/>
            <a:ext cx="1193264" cy="174874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FCDB4249-DCF9-9119-5D0C-5094AAC27F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6095" y="944734"/>
            <a:ext cx="755976" cy="1570103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74B55566-5CD2-EA1A-8017-4966111C80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3088" y="766088"/>
            <a:ext cx="921306" cy="1927396"/>
          </a:xfrm>
          <a:prstGeom prst="rect">
            <a:avLst/>
          </a:prstGeom>
        </p:spPr>
      </p:pic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9E7C3E21-39F5-3338-C6D2-111995BD7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65404"/>
            <a:ext cx="4114800" cy="365125"/>
          </a:xfrm>
        </p:spPr>
        <p:txBody>
          <a:bodyPr/>
          <a:lstStyle/>
          <a:p>
            <a:r>
              <a:rPr lang="fr-FR" dirty="0"/>
              <a:t>M1182 – ANNEXE 5 - MANNEQUINAGE</a:t>
            </a:r>
          </a:p>
        </p:txBody>
      </p:sp>
    </p:spTree>
    <p:extLst>
      <p:ext uri="{BB962C8B-B14F-4D97-AF65-F5344CB8AC3E}">
        <p14:creationId xmlns:p14="http://schemas.microsoft.com/office/powerpoint/2010/main" val="2512119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407FA7-0E33-2577-7ACA-A904636BD4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F911BC9-B319-3931-95EC-29A343D80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F2CC-4F9C-4EEB-B170-A69DEA1FA1B7}" type="slidenum">
              <a:rPr lang="fr-FR" smtClean="0"/>
              <a:t>9</a:t>
            </a:fld>
            <a:endParaRPr lang="fr-FR"/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C802C4E7-F696-7437-1AB0-4D1910D7BE29}"/>
              </a:ext>
            </a:extLst>
          </p:cNvPr>
          <p:cNvSpPr txBox="1">
            <a:spLocks/>
          </p:cNvSpPr>
          <p:nvPr/>
        </p:nvSpPr>
        <p:spPr>
          <a:xfrm>
            <a:off x="449546" y="2655209"/>
            <a:ext cx="3088311" cy="15793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Robe portée par Marilyn Monroe pour des publicités à la Fox</a:t>
            </a: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Costume</a:t>
            </a:r>
          </a:p>
          <a:p>
            <a:pPr algn="just">
              <a:spcBef>
                <a:spcPts val="0"/>
              </a:spcBef>
            </a:pP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Dimensions: </a:t>
            </a:r>
          </a:p>
          <a:p>
            <a:pPr algn="just">
              <a:spcBef>
                <a:spcPts val="0"/>
              </a:spcBef>
            </a:pPr>
            <a:r>
              <a:rPr lang="fr-FR" sz="14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Ce dossier technique disponible fin janvier/fin février (</a:t>
            </a:r>
            <a:r>
              <a:rPr lang="fr-FR" sz="1400" i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cf. CCTP p.21</a:t>
            </a:r>
            <a:r>
              <a:rPr lang="fr-FR" sz="14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algn="just">
              <a:spcBef>
                <a:spcPts val="0"/>
              </a:spcBef>
            </a:pP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Collection privée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C6C171B1-07FE-9D0C-1087-5DDB52497EDB}"/>
              </a:ext>
            </a:extLst>
          </p:cNvPr>
          <p:cNvSpPr txBox="1">
            <a:spLocks/>
          </p:cNvSpPr>
          <p:nvPr/>
        </p:nvSpPr>
        <p:spPr>
          <a:xfrm>
            <a:off x="442977" y="400963"/>
            <a:ext cx="591493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highlight>
                  <a:srgbClr val="FF00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312</a:t>
            </a:r>
            <a:endParaRPr lang="fr-FR" sz="1400" dirty="0">
              <a:highlight>
                <a:srgbClr val="FF00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E21D037C-6660-B234-6B60-426FCABAFD11}"/>
              </a:ext>
            </a:extLst>
          </p:cNvPr>
          <p:cNvSpPr txBox="1">
            <a:spLocks/>
          </p:cNvSpPr>
          <p:nvPr/>
        </p:nvSpPr>
        <p:spPr>
          <a:xfrm>
            <a:off x="449546" y="4376521"/>
            <a:ext cx="3088311" cy="18054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Descriptif technique du mannequinage attendu :</a:t>
            </a:r>
          </a:p>
          <a:p>
            <a:pPr algn="just">
              <a:spcBef>
                <a:spcPts val="0"/>
              </a:spcBef>
            </a:pPr>
            <a:endParaRPr lang="fr-FR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Coque prolongée, sur mesure et corps invisible. Costume présenté au complet. Bustier asymétrique.</a:t>
            </a:r>
          </a:p>
          <a:p>
            <a:pPr algn="just">
              <a:spcBef>
                <a:spcPts val="0"/>
              </a:spcBef>
            </a:pPr>
            <a:endParaRPr lang="fr-FR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Vitrine fermée avec verre, prévue par la MOE.</a:t>
            </a:r>
          </a:p>
          <a:p>
            <a:pPr algn="just">
              <a:spcBef>
                <a:spcPts val="0"/>
              </a:spcBef>
            </a:pP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Cf. annexe 7, p. 19.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FAFF670-7809-8210-A4DA-236C97188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1828" y="2243448"/>
            <a:ext cx="2555082" cy="398218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72AC250-07A7-7548-0CB8-FFDB24A18E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2217" y="4399461"/>
            <a:ext cx="2743200" cy="1782547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703CC651-B979-D4A1-DDA8-3D5D7D9ED5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3000" y="900333"/>
            <a:ext cx="2400635" cy="532521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A90ABF5E-BD57-AFE8-52E3-3351FB4BC1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08771" y="1"/>
            <a:ext cx="1870809" cy="1856690"/>
          </a:xfrm>
          <a:prstGeom prst="rect">
            <a:avLst/>
          </a:prstGeom>
        </p:spPr>
      </p:pic>
      <p:sp>
        <p:nvSpPr>
          <p:cNvPr id="20" name="Ellipse 19">
            <a:extLst>
              <a:ext uri="{FF2B5EF4-FFF2-40B4-BE49-F238E27FC236}">
                <a16:creationId xmlns:a16="http://schemas.microsoft.com/office/drawing/2014/main" id="{E5C46BD3-074C-0FB9-2E74-6C0670967C8D}"/>
              </a:ext>
            </a:extLst>
          </p:cNvPr>
          <p:cNvSpPr/>
          <p:nvPr/>
        </p:nvSpPr>
        <p:spPr>
          <a:xfrm>
            <a:off x="11059886" y="79383"/>
            <a:ext cx="1065264" cy="104184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585B79-8636-7149-9688-E19C03A375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0334" y="714745"/>
            <a:ext cx="1449168" cy="179848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D613CED-29AF-8BAE-65ED-CF5D9A49962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4873" y="714745"/>
            <a:ext cx="1323591" cy="1798486"/>
          </a:xfrm>
          <a:prstGeom prst="rect">
            <a:avLst/>
          </a:prstGeom>
        </p:spPr>
      </p:pic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C1F8A0CA-D033-0B84-823E-3FD170889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65404"/>
            <a:ext cx="4114800" cy="365125"/>
          </a:xfrm>
        </p:spPr>
        <p:txBody>
          <a:bodyPr/>
          <a:lstStyle/>
          <a:p>
            <a:r>
              <a:rPr lang="fr-FR" dirty="0"/>
              <a:t>M1182 – ANNEXE 5 - MANNEQUINAGE</a:t>
            </a:r>
          </a:p>
        </p:txBody>
      </p:sp>
    </p:spTree>
    <p:extLst>
      <p:ext uri="{BB962C8B-B14F-4D97-AF65-F5344CB8AC3E}">
        <p14:creationId xmlns:p14="http://schemas.microsoft.com/office/powerpoint/2010/main" val="19318286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2186</TotalTime>
  <Words>929</Words>
  <Application>Microsoft Office PowerPoint</Application>
  <PresentationFormat>Grand écran</PresentationFormat>
  <Paragraphs>172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Aptos</vt:lpstr>
      <vt:lpstr>Aptos Display</vt:lpstr>
      <vt:lpstr>Arial</vt:lpstr>
      <vt:lpstr>Calibri</vt:lpstr>
      <vt:lpstr>Calibri Light</vt:lpstr>
      <vt:lpstr>Thème Office</vt:lpstr>
      <vt:lpstr>Exposition Marilyn Monroe</vt:lpstr>
      <vt:lpstr>Parcours scénographique</vt:lpstr>
      <vt:lpstr>Emplacement des items à mannequiner cf. annexe 7, p.7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Vallone Anaïs</dc:creator>
  <cp:lastModifiedBy>Vallone Anaïs</cp:lastModifiedBy>
  <cp:revision>43</cp:revision>
  <cp:lastPrinted>2024-11-15T13:14:31Z</cp:lastPrinted>
  <dcterms:created xsi:type="dcterms:W3CDTF">2024-07-31T13:04:48Z</dcterms:created>
  <dcterms:modified xsi:type="dcterms:W3CDTF">2025-11-12T15:05:23Z</dcterms:modified>
</cp:coreProperties>
</file>